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webextensions/webextension1.xml" ContentType="application/vnd.ms-office.webextens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3" r:id="rId4"/>
  </p:sldMasterIdLst>
  <p:notesMasterIdLst>
    <p:notesMasterId r:id="rId45"/>
  </p:notesMasterIdLst>
  <p:sldIdLst>
    <p:sldId id="301" r:id="rId5"/>
    <p:sldId id="304" r:id="rId6"/>
    <p:sldId id="310" r:id="rId7"/>
    <p:sldId id="306" r:id="rId8"/>
    <p:sldId id="700" r:id="rId9"/>
    <p:sldId id="707" r:id="rId10"/>
    <p:sldId id="716" r:id="rId11"/>
    <p:sldId id="718" r:id="rId12"/>
    <p:sldId id="717" r:id="rId13"/>
    <p:sldId id="708" r:id="rId14"/>
    <p:sldId id="720" r:id="rId15"/>
    <p:sldId id="257" r:id="rId16"/>
    <p:sldId id="260" r:id="rId17"/>
    <p:sldId id="261" r:id="rId18"/>
    <p:sldId id="307" r:id="rId19"/>
    <p:sldId id="308" r:id="rId20"/>
    <p:sldId id="309" r:id="rId21"/>
    <p:sldId id="300" r:id="rId22"/>
    <p:sldId id="689" r:id="rId23"/>
    <p:sldId id="262" r:id="rId24"/>
    <p:sldId id="294" r:id="rId25"/>
    <p:sldId id="292" r:id="rId26"/>
    <p:sldId id="691" r:id="rId27"/>
    <p:sldId id="713" r:id="rId28"/>
    <p:sldId id="692" r:id="rId29"/>
    <p:sldId id="694" r:id="rId30"/>
    <p:sldId id="714" r:id="rId31"/>
    <p:sldId id="696" r:id="rId32"/>
    <p:sldId id="265" r:id="rId33"/>
    <p:sldId id="699" r:id="rId34"/>
    <p:sldId id="715" r:id="rId35"/>
    <p:sldId id="701" r:id="rId36"/>
    <p:sldId id="264" r:id="rId37"/>
    <p:sldId id="711" r:id="rId38"/>
    <p:sldId id="706" r:id="rId39"/>
    <p:sldId id="712" r:id="rId40"/>
    <p:sldId id="702" r:id="rId41"/>
    <p:sldId id="704" r:id="rId42"/>
    <p:sldId id="705" r:id="rId43"/>
    <p:sldId id="709" r:id="rId44"/>
  </p:sldIdLst>
  <p:sldSz cx="18288000" cy="10287000"/>
  <p:notesSz cx="6858000" cy="9144000"/>
  <p:embeddedFontLst>
    <p:embeddedFont>
      <p:font typeface="DM Serif Display" pitchFamily="2" charset="0"/>
      <p:regular r:id="rId46"/>
      <p:italic r:id="rId47"/>
    </p:embeddedFont>
    <p:embeddedFont>
      <p:font typeface="IBM Plex Mono" panose="020B0509050203000203" pitchFamily="49"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Workshop-Anleitung" id="{B6C6D53C-4428-4038-B73C-B429AA4858C5}">
          <p14:sldIdLst>
            <p14:sldId id="301"/>
            <p14:sldId id="304"/>
            <p14:sldId id="310"/>
            <p14:sldId id="306"/>
            <p14:sldId id="700"/>
          </p14:sldIdLst>
        </p14:section>
        <p14:section name="Vorlagen" id="{12C2BF53-79A2-4F21-89AE-500D0C62E086}">
          <p14:sldIdLst>
            <p14:sldId id="707"/>
            <p14:sldId id="716"/>
            <p14:sldId id="718"/>
            <p14:sldId id="717"/>
            <p14:sldId id="708"/>
            <p14:sldId id="720"/>
          </p14:sldIdLst>
        </p14:section>
        <p14:section name="Workshop" id="{BA6BC399-3B3E-4520-9F8A-A142B40C4F3E}">
          <p14:sldIdLst>
            <p14:sldId id="257"/>
            <p14:sldId id="260"/>
            <p14:sldId id="261"/>
            <p14:sldId id="307"/>
            <p14:sldId id="308"/>
            <p14:sldId id="309"/>
            <p14:sldId id="300"/>
            <p14:sldId id="689"/>
            <p14:sldId id="262"/>
            <p14:sldId id="294"/>
            <p14:sldId id="292"/>
            <p14:sldId id="691"/>
            <p14:sldId id="713"/>
            <p14:sldId id="692"/>
            <p14:sldId id="694"/>
            <p14:sldId id="714"/>
            <p14:sldId id="696"/>
            <p14:sldId id="265"/>
            <p14:sldId id="699"/>
            <p14:sldId id="715"/>
            <p14:sldId id="701"/>
            <p14:sldId id="264"/>
            <p14:sldId id="711"/>
            <p14:sldId id="706"/>
            <p14:sldId id="712"/>
            <p14:sldId id="702"/>
            <p14:sldId id="704"/>
            <p14:sldId id="705"/>
            <p14:sldId id="709"/>
          </p14:sldIdLst>
        </p14:section>
      </p14:sectionLst>
    </p:ext>
    <p:ext uri="{EFAFB233-063F-42B5-8137-9DF3F51BA10A}">
      <p15:sldGuideLst xmlns:p15="http://schemas.microsoft.com/office/powerpoint/2012/main">
        <p15:guide id="1" orient="horz" pos="2174" userDrawn="1">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0C300"/>
    <a:srgbClr val="019A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7B3A25-31C4-4B4E-8C55-D42EAF88BE5C}" v="212" dt="2023-07-17T07:55:39.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81598" autoAdjust="0"/>
  </p:normalViewPr>
  <p:slideViewPr>
    <p:cSldViewPr snapToGrid="0">
      <p:cViewPr varScale="1">
        <p:scale>
          <a:sx n="61" d="100"/>
          <a:sy n="61" d="100"/>
        </p:scale>
        <p:origin x="1314" y="66"/>
      </p:cViewPr>
      <p:guideLst>
        <p:guide orient="horz" pos="2174"/>
        <p:guide pos="2880"/>
      </p:guideLst>
    </p:cSldViewPr>
  </p:slideViewPr>
  <p:outlineViewPr>
    <p:cViewPr>
      <p:scale>
        <a:sx n="33" d="100"/>
        <a:sy n="33" d="100"/>
      </p:scale>
      <p:origin x="0" y="-672"/>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Portscheller" userId="525dbbca-b66f-432c-bcc3-d295e85bc00d" providerId="ADAL" clId="{68DC317B-BB30-4C8A-872A-78516EE8E1CD}"/>
    <pc:docChg chg="undo custSel addSld delSld modSld sldOrd modMainMaster addSection modSection">
      <pc:chgData name="Anne Portscheller" userId="525dbbca-b66f-432c-bcc3-d295e85bc00d" providerId="ADAL" clId="{68DC317B-BB30-4C8A-872A-78516EE8E1CD}" dt="2023-05-16T08:50:50.985" v="1515" actId="20577"/>
      <pc:docMkLst>
        <pc:docMk/>
      </pc:docMkLst>
      <pc:sldChg chg="addSp delSp modSp mod setBg">
        <pc:chgData name="Anne Portscheller" userId="525dbbca-b66f-432c-bcc3-d295e85bc00d" providerId="ADAL" clId="{68DC317B-BB30-4C8A-872A-78516EE8E1CD}" dt="2023-05-16T08:11:00.577" v="982" actId="478"/>
        <pc:sldMkLst>
          <pc:docMk/>
          <pc:sldMk cId="0" sldId="256"/>
        </pc:sldMkLst>
        <pc:spChg chg="add del mod">
          <ac:chgData name="Anne Portscheller" userId="525dbbca-b66f-432c-bcc3-d295e85bc00d" providerId="ADAL" clId="{68DC317B-BB30-4C8A-872A-78516EE8E1CD}" dt="2023-05-15T12:19:32.888" v="569" actId="478"/>
          <ac:spMkLst>
            <pc:docMk/>
            <pc:sldMk cId="0" sldId="256"/>
            <ac:spMk id="3" creationId="{1ADA02BE-C7DF-328E-DEC8-34E0957ED3FB}"/>
          </ac:spMkLst>
        </pc:spChg>
        <pc:spChg chg="mod">
          <ac:chgData name="Anne Portscheller" userId="525dbbca-b66f-432c-bcc3-d295e85bc00d" providerId="ADAL" clId="{68DC317B-BB30-4C8A-872A-78516EE8E1CD}" dt="2023-05-15T12:09:21.838" v="282" actId="404"/>
          <ac:spMkLst>
            <pc:docMk/>
            <pc:sldMk cId="0" sldId="256"/>
            <ac:spMk id="428" creationId="{00000000-0000-0000-0000-000000000000}"/>
          </ac:spMkLst>
        </pc:spChg>
        <pc:spChg chg="mod">
          <ac:chgData name="Anne Portscheller" userId="525dbbca-b66f-432c-bcc3-d295e85bc00d" providerId="ADAL" clId="{68DC317B-BB30-4C8A-872A-78516EE8E1CD}" dt="2023-05-16T06:52:24.755" v="941" actId="20577"/>
          <ac:spMkLst>
            <pc:docMk/>
            <pc:sldMk cId="0" sldId="256"/>
            <ac:spMk id="429" creationId="{00000000-0000-0000-0000-000000000000}"/>
          </ac:spMkLst>
        </pc:spChg>
        <pc:picChg chg="add del mod">
          <ac:chgData name="Anne Portscheller" userId="525dbbca-b66f-432c-bcc3-d295e85bc00d" providerId="ADAL" clId="{68DC317B-BB30-4C8A-872A-78516EE8E1CD}" dt="2023-05-16T08:11:00.577" v="982" actId="478"/>
          <ac:picMkLst>
            <pc:docMk/>
            <pc:sldMk cId="0" sldId="256"/>
            <ac:picMk id="2" creationId="{5F327A89-4CA4-D8B0-DDDA-97E5A0AD0C47}"/>
          </ac:picMkLst>
        </pc:picChg>
      </pc:sldChg>
      <pc:sldChg chg="addSp delSp modSp mod">
        <pc:chgData name="Anne Portscheller" userId="525dbbca-b66f-432c-bcc3-d295e85bc00d" providerId="ADAL" clId="{68DC317B-BB30-4C8A-872A-78516EE8E1CD}" dt="2023-05-16T06:52:44.132" v="981" actId="313"/>
        <pc:sldMkLst>
          <pc:docMk/>
          <pc:sldMk cId="0" sldId="257"/>
        </pc:sldMkLst>
        <pc:spChg chg="add mod">
          <ac:chgData name="Anne Portscheller" userId="525dbbca-b66f-432c-bcc3-d295e85bc00d" providerId="ADAL" clId="{68DC317B-BB30-4C8A-872A-78516EE8E1CD}" dt="2023-05-15T12:08:44.199" v="246" actId="478"/>
          <ac:spMkLst>
            <pc:docMk/>
            <pc:sldMk cId="0" sldId="257"/>
            <ac:spMk id="7" creationId="{5DE8C226-3EF7-27ED-DD3F-D54018BD3011}"/>
          </ac:spMkLst>
        </pc:spChg>
        <pc:spChg chg="mod">
          <ac:chgData name="Anne Portscheller" userId="525dbbca-b66f-432c-bcc3-d295e85bc00d" providerId="ADAL" clId="{68DC317B-BB30-4C8A-872A-78516EE8E1CD}" dt="2023-05-15T12:03:16.642" v="22" actId="20577"/>
          <ac:spMkLst>
            <pc:docMk/>
            <pc:sldMk cId="0" sldId="257"/>
            <ac:spMk id="434" creationId="{00000000-0000-0000-0000-000000000000}"/>
          </ac:spMkLst>
        </pc:spChg>
        <pc:spChg chg="mod">
          <ac:chgData name="Anne Portscheller" userId="525dbbca-b66f-432c-bcc3-d295e85bc00d" providerId="ADAL" clId="{68DC317B-BB30-4C8A-872A-78516EE8E1CD}" dt="2023-05-16T06:52:44.132" v="981" actId="313"/>
          <ac:spMkLst>
            <pc:docMk/>
            <pc:sldMk cId="0" sldId="257"/>
            <ac:spMk id="436" creationId="{00000000-0000-0000-0000-000000000000}"/>
          </ac:spMkLst>
        </pc:spChg>
        <pc:picChg chg="add del mod">
          <ac:chgData name="Anne Portscheller" userId="525dbbca-b66f-432c-bcc3-d295e85bc00d" providerId="ADAL" clId="{68DC317B-BB30-4C8A-872A-78516EE8E1CD}" dt="2023-05-15T12:06:51.977" v="237" actId="478"/>
          <ac:picMkLst>
            <pc:docMk/>
            <pc:sldMk cId="0" sldId="257"/>
            <ac:picMk id="3" creationId="{5E05A891-9F14-ADBD-8F99-2E3DB3212058}"/>
          </ac:picMkLst>
        </pc:picChg>
        <pc:picChg chg="add del mod modCrop">
          <ac:chgData name="Anne Portscheller" userId="525dbbca-b66f-432c-bcc3-d295e85bc00d" providerId="ADAL" clId="{68DC317B-BB30-4C8A-872A-78516EE8E1CD}" dt="2023-05-15T12:08:39.844" v="245" actId="21"/>
          <ac:picMkLst>
            <pc:docMk/>
            <pc:sldMk cId="0" sldId="257"/>
            <ac:picMk id="5" creationId="{7AC6E975-E2AC-5BAC-9DA9-C1213863579E}"/>
          </ac:picMkLst>
        </pc:picChg>
        <pc:picChg chg="add del mod">
          <ac:chgData name="Anne Portscheller" userId="525dbbca-b66f-432c-bcc3-d295e85bc00d" providerId="ADAL" clId="{68DC317B-BB30-4C8A-872A-78516EE8E1CD}" dt="2023-05-15T12:08:53.200" v="249"/>
          <ac:picMkLst>
            <pc:docMk/>
            <pc:sldMk cId="0" sldId="257"/>
            <ac:picMk id="8" creationId="{E59A9241-B00B-CCA8-865C-3DA57A011CB3}"/>
          </ac:picMkLst>
        </pc:picChg>
        <pc:picChg chg="del">
          <ac:chgData name="Anne Portscheller" userId="525dbbca-b66f-432c-bcc3-d295e85bc00d" providerId="ADAL" clId="{68DC317B-BB30-4C8A-872A-78516EE8E1CD}" dt="2023-05-15T12:08:44.199" v="246" actId="478"/>
          <ac:picMkLst>
            <pc:docMk/>
            <pc:sldMk cId="0" sldId="257"/>
            <ac:picMk id="435" creationId="{00000000-0000-0000-0000-000000000000}"/>
          </ac:picMkLst>
        </pc:picChg>
      </pc:sldChg>
      <pc:sldChg chg="add setBg">
        <pc:chgData name="Anne Portscheller" userId="525dbbca-b66f-432c-bcc3-d295e85bc00d" providerId="ADAL" clId="{68DC317B-BB30-4C8A-872A-78516EE8E1CD}" dt="2023-05-15T14:04:08.328" v="900"/>
        <pc:sldMkLst>
          <pc:docMk/>
          <pc:sldMk cId="31906497" sldId="258"/>
        </pc:sldMkLst>
        <pc:spChg chg="mod">
          <ac:chgData name="Anne Portscheller" userId="525dbbca-b66f-432c-bcc3-d295e85bc00d" providerId="ADAL" clId="{68DC317B-BB30-4C8A-872A-78516EE8E1CD}" dt="2023-05-15T12:06:28.978" v="109" actId="27636"/>
          <ac:spMkLst>
            <pc:docMk/>
            <pc:sldMk cId="31906497" sldId="258"/>
            <ac:spMk id="443" creationId="{00000000-0000-0000-0000-000000000000}"/>
          </ac:spMkLst>
        </pc:spChg>
      </pc:sldChg>
      <pc:sldChg chg="modSp del mod modShow">
        <pc:chgData name="Anne Portscheller" userId="525dbbca-b66f-432c-bcc3-d295e85bc00d" providerId="ADAL" clId="{68DC317B-BB30-4C8A-872A-78516EE8E1CD}" dt="2023-05-15T14:04:05.799" v="899" actId="2696"/>
        <pc:sldMkLst>
          <pc:docMk/>
          <pc:sldMk cId="1845567489" sldId="259"/>
        </pc:sldMkLst>
        <pc:spChg chg="mod">
          <ac:chgData name="Anne Portscheller" userId="525dbbca-b66f-432c-bcc3-d295e85bc00d" providerId="ADAL" clId="{68DC317B-BB30-4C8A-872A-78516EE8E1CD}" dt="2023-05-15T12:06:28.991" v="110" actId="27636"/>
          <ac:spMkLst>
            <pc:docMk/>
            <pc:sldMk cId="1845567489" sldId="259"/>
            <ac:spMk id="448" creationId="{00000000-0000-0000-0000-000000000000}"/>
          </ac:spMkLst>
        </pc:spChg>
        <pc:spChg chg="mod">
          <ac:chgData name="Anne Portscheller" userId="525dbbca-b66f-432c-bcc3-d295e85bc00d" providerId="ADAL" clId="{68DC317B-BB30-4C8A-872A-78516EE8E1CD}" dt="2023-05-15T12:06:29" v="111" actId="27636"/>
          <ac:spMkLst>
            <pc:docMk/>
            <pc:sldMk cId="1845567489" sldId="259"/>
            <ac:spMk id="449" creationId="{00000000-0000-0000-0000-000000000000}"/>
          </ac:spMkLst>
        </pc:spChg>
      </pc:sldChg>
      <pc:sldChg chg="modSp mod">
        <pc:chgData name="Anne Portscheller" userId="525dbbca-b66f-432c-bcc3-d295e85bc00d" providerId="ADAL" clId="{68DC317B-BB30-4C8A-872A-78516EE8E1CD}" dt="2023-05-15T12:15:34.858" v="546" actId="20577"/>
        <pc:sldMkLst>
          <pc:docMk/>
          <pc:sldMk cId="0" sldId="260"/>
        </pc:sldMkLst>
        <pc:spChg chg="mod">
          <ac:chgData name="Anne Portscheller" userId="525dbbca-b66f-432c-bcc3-d295e85bc00d" providerId="ADAL" clId="{68DC317B-BB30-4C8A-872A-78516EE8E1CD}" dt="2023-05-15T12:15:34.858" v="546" actId="20577"/>
          <ac:spMkLst>
            <pc:docMk/>
            <pc:sldMk cId="0" sldId="260"/>
            <ac:spMk id="455" creationId="{00000000-0000-0000-0000-000000000000}"/>
          </ac:spMkLst>
        </pc:spChg>
      </pc:sldChg>
      <pc:sldChg chg="addSp delSp modSp mod">
        <pc:chgData name="Anne Portscheller" userId="525dbbca-b66f-432c-bcc3-d295e85bc00d" providerId="ADAL" clId="{68DC317B-BB30-4C8A-872A-78516EE8E1CD}" dt="2023-05-15T12:26:39.609" v="606" actId="20577"/>
        <pc:sldMkLst>
          <pc:docMk/>
          <pc:sldMk cId="0" sldId="261"/>
        </pc:sldMkLst>
        <pc:spChg chg="mod">
          <ac:chgData name="Anne Portscheller" userId="525dbbca-b66f-432c-bcc3-d295e85bc00d" providerId="ADAL" clId="{68DC317B-BB30-4C8A-872A-78516EE8E1CD}" dt="2023-05-15T12:26:39.609" v="606" actId="20577"/>
          <ac:spMkLst>
            <pc:docMk/>
            <pc:sldMk cId="0" sldId="261"/>
            <ac:spMk id="460" creationId="{00000000-0000-0000-0000-000000000000}"/>
          </ac:spMkLst>
        </pc:spChg>
        <pc:spChg chg="mod">
          <ac:chgData name="Anne Portscheller" userId="525dbbca-b66f-432c-bcc3-d295e85bc00d" providerId="ADAL" clId="{68DC317B-BB30-4C8A-872A-78516EE8E1CD}" dt="2023-05-15T12:06:29.020" v="112" actId="27636"/>
          <ac:spMkLst>
            <pc:docMk/>
            <pc:sldMk cId="0" sldId="261"/>
            <ac:spMk id="461" creationId="{00000000-0000-0000-0000-000000000000}"/>
          </ac:spMkLst>
        </pc:spChg>
        <pc:graphicFrameChg chg="add del mod">
          <ac:chgData name="Anne Portscheller" userId="525dbbca-b66f-432c-bcc3-d295e85bc00d" providerId="ADAL" clId="{68DC317B-BB30-4C8A-872A-78516EE8E1CD}" dt="2023-05-15T12:25:48.647" v="584" actId="478"/>
          <ac:graphicFrameMkLst>
            <pc:docMk/>
            <pc:sldMk cId="0" sldId="261"/>
            <ac:graphicFrameMk id="2" creationId="{10F1589D-DB58-78F5-5A7F-289ED0BA3EFE}"/>
          </ac:graphicFrameMkLst>
        </pc:graphicFrameChg>
        <pc:graphicFrameChg chg="add mod">
          <ac:chgData name="Anne Portscheller" userId="525dbbca-b66f-432c-bcc3-d295e85bc00d" providerId="ADAL" clId="{68DC317B-BB30-4C8A-872A-78516EE8E1CD}" dt="2023-05-15T12:26:24.516" v="588" actId="14100"/>
          <ac:graphicFrameMkLst>
            <pc:docMk/>
            <pc:sldMk cId="0" sldId="261"/>
            <ac:graphicFrameMk id="3" creationId="{FCE08E1B-C9D8-E8E9-31D5-2620B5F1F929}"/>
          </ac:graphicFrameMkLst>
        </pc:graphicFrameChg>
      </pc:sldChg>
      <pc:sldChg chg="modSp mod ord">
        <pc:chgData name="Anne Portscheller" userId="525dbbca-b66f-432c-bcc3-d295e85bc00d" providerId="ADAL" clId="{68DC317B-BB30-4C8A-872A-78516EE8E1CD}" dt="2023-05-15T12:37:19.434" v="879" actId="20577"/>
        <pc:sldMkLst>
          <pc:docMk/>
          <pc:sldMk cId="0" sldId="262"/>
        </pc:sldMkLst>
        <pc:spChg chg="mod">
          <ac:chgData name="Anne Portscheller" userId="525dbbca-b66f-432c-bcc3-d295e85bc00d" providerId="ADAL" clId="{68DC317B-BB30-4C8A-872A-78516EE8E1CD}" dt="2023-05-15T12:30:26.935" v="714" actId="20577"/>
          <ac:spMkLst>
            <pc:docMk/>
            <pc:sldMk cId="0" sldId="262"/>
            <ac:spMk id="466" creationId="{00000000-0000-0000-0000-000000000000}"/>
          </ac:spMkLst>
        </pc:spChg>
        <pc:spChg chg="mod">
          <ac:chgData name="Anne Portscheller" userId="525dbbca-b66f-432c-bcc3-d295e85bc00d" providerId="ADAL" clId="{68DC317B-BB30-4C8A-872A-78516EE8E1CD}" dt="2023-05-15T12:37:19.434" v="879" actId="20577"/>
          <ac:spMkLst>
            <pc:docMk/>
            <pc:sldMk cId="0" sldId="262"/>
            <ac:spMk id="467" creationId="{00000000-0000-0000-0000-000000000000}"/>
          </ac:spMkLst>
        </pc:spChg>
        <pc:spChg chg="mod">
          <ac:chgData name="Anne Portscheller" userId="525dbbca-b66f-432c-bcc3-d295e85bc00d" providerId="ADAL" clId="{68DC317B-BB30-4C8A-872A-78516EE8E1CD}" dt="2023-05-15T12:06:29.073" v="115" actId="27636"/>
          <ac:spMkLst>
            <pc:docMk/>
            <pc:sldMk cId="0" sldId="262"/>
            <ac:spMk id="468" creationId="{00000000-0000-0000-0000-000000000000}"/>
          </ac:spMkLst>
        </pc:spChg>
      </pc:sldChg>
      <pc:sldChg chg="add">
        <pc:chgData name="Anne Portscheller" userId="525dbbca-b66f-432c-bcc3-d295e85bc00d" providerId="ADAL" clId="{68DC317B-BB30-4C8A-872A-78516EE8E1CD}" dt="2023-05-15T14:04:15.234" v="902"/>
        <pc:sldMkLst>
          <pc:docMk/>
          <pc:sldMk cId="936523496" sldId="263"/>
        </pc:sldMkLst>
        <pc:spChg chg="mod">
          <ac:chgData name="Anne Portscheller" userId="525dbbca-b66f-432c-bcc3-d295e85bc00d" providerId="ADAL" clId="{68DC317B-BB30-4C8A-872A-78516EE8E1CD}" dt="2023-05-15T12:06:29.091" v="116" actId="27636"/>
          <ac:spMkLst>
            <pc:docMk/>
            <pc:sldMk cId="936523496" sldId="263"/>
            <ac:spMk id="474" creationId="{00000000-0000-0000-0000-000000000000}"/>
          </ac:spMkLst>
        </pc:spChg>
        <pc:spChg chg="mod">
          <ac:chgData name="Anne Portscheller" userId="525dbbca-b66f-432c-bcc3-d295e85bc00d" providerId="ADAL" clId="{68DC317B-BB30-4C8A-872A-78516EE8E1CD}" dt="2023-05-15T12:06:29.098" v="117" actId="27636"/>
          <ac:spMkLst>
            <pc:docMk/>
            <pc:sldMk cId="936523496" sldId="263"/>
            <ac:spMk id="476" creationId="{00000000-0000-0000-0000-000000000000}"/>
          </ac:spMkLst>
        </pc:spChg>
        <pc:spChg chg="mod">
          <ac:chgData name="Anne Portscheller" userId="525dbbca-b66f-432c-bcc3-d295e85bc00d" providerId="ADAL" clId="{68DC317B-BB30-4C8A-872A-78516EE8E1CD}" dt="2023-05-15T12:06:29.106" v="118" actId="27636"/>
          <ac:spMkLst>
            <pc:docMk/>
            <pc:sldMk cId="936523496" sldId="263"/>
            <ac:spMk id="477" creationId="{00000000-0000-0000-0000-000000000000}"/>
          </ac:spMkLst>
        </pc:spChg>
      </pc:sldChg>
      <pc:sldChg chg="modSp mod">
        <pc:chgData name="Anne Portscheller" userId="525dbbca-b66f-432c-bcc3-d295e85bc00d" providerId="ADAL" clId="{68DC317B-BB30-4C8A-872A-78516EE8E1CD}" dt="2023-05-15T12:06:29.154" v="120" actId="27636"/>
        <pc:sldMkLst>
          <pc:docMk/>
          <pc:sldMk cId="0" sldId="264"/>
        </pc:sldMkLst>
        <pc:spChg chg="mod">
          <ac:chgData name="Anne Portscheller" userId="525dbbca-b66f-432c-bcc3-d295e85bc00d" providerId="ADAL" clId="{68DC317B-BB30-4C8A-872A-78516EE8E1CD}" dt="2023-05-15T12:06:29.148" v="119" actId="27636"/>
          <ac:spMkLst>
            <pc:docMk/>
            <pc:sldMk cId="0" sldId="264"/>
            <ac:spMk id="482" creationId="{00000000-0000-0000-0000-000000000000}"/>
          </ac:spMkLst>
        </pc:spChg>
        <pc:spChg chg="mod">
          <ac:chgData name="Anne Portscheller" userId="525dbbca-b66f-432c-bcc3-d295e85bc00d" providerId="ADAL" clId="{68DC317B-BB30-4C8A-872A-78516EE8E1CD}" dt="2023-05-15T12:06:29.154" v="120" actId="27636"/>
          <ac:spMkLst>
            <pc:docMk/>
            <pc:sldMk cId="0" sldId="264"/>
            <ac:spMk id="483" creationId="{00000000-0000-0000-0000-000000000000}"/>
          </ac:spMkLst>
        </pc:spChg>
      </pc:sldChg>
      <pc:sldChg chg="modSp mod">
        <pc:chgData name="Anne Portscheller" userId="525dbbca-b66f-432c-bcc3-d295e85bc00d" providerId="ADAL" clId="{68DC317B-BB30-4C8A-872A-78516EE8E1CD}" dt="2023-05-15T12:06:29.181" v="122" actId="27636"/>
        <pc:sldMkLst>
          <pc:docMk/>
          <pc:sldMk cId="0" sldId="265"/>
        </pc:sldMkLst>
        <pc:spChg chg="mod">
          <ac:chgData name="Anne Portscheller" userId="525dbbca-b66f-432c-bcc3-d295e85bc00d" providerId="ADAL" clId="{68DC317B-BB30-4C8A-872A-78516EE8E1CD}" dt="2023-05-15T12:06:29.181" v="122" actId="27636"/>
          <ac:spMkLst>
            <pc:docMk/>
            <pc:sldMk cId="0" sldId="265"/>
            <ac:spMk id="489" creationId="{00000000-0000-0000-0000-000000000000}"/>
          </ac:spMkLst>
        </pc:spChg>
        <pc:spChg chg="mod">
          <ac:chgData name="Anne Portscheller" userId="525dbbca-b66f-432c-bcc3-d295e85bc00d" providerId="ADAL" clId="{68DC317B-BB30-4C8A-872A-78516EE8E1CD}" dt="2023-05-15T12:06:29.168" v="121" actId="27636"/>
          <ac:spMkLst>
            <pc:docMk/>
            <pc:sldMk cId="0" sldId="265"/>
            <ac:spMk id="490" creationId="{00000000-0000-0000-0000-000000000000}"/>
          </ac:spMkLst>
        </pc:spChg>
      </pc:sldChg>
      <pc:sldChg chg="modSp mod">
        <pc:chgData name="Anne Portscheller" userId="525dbbca-b66f-432c-bcc3-d295e85bc00d" providerId="ADAL" clId="{68DC317B-BB30-4C8A-872A-78516EE8E1CD}" dt="2023-05-15T12:06:29.220" v="124" actId="27636"/>
        <pc:sldMkLst>
          <pc:docMk/>
          <pc:sldMk cId="0" sldId="266"/>
        </pc:sldMkLst>
        <pc:spChg chg="mod">
          <ac:chgData name="Anne Portscheller" userId="525dbbca-b66f-432c-bcc3-d295e85bc00d" providerId="ADAL" clId="{68DC317B-BB30-4C8A-872A-78516EE8E1CD}" dt="2023-05-15T12:06:29.213" v="123" actId="27636"/>
          <ac:spMkLst>
            <pc:docMk/>
            <pc:sldMk cId="0" sldId="266"/>
            <ac:spMk id="496" creationId="{00000000-0000-0000-0000-000000000000}"/>
          </ac:spMkLst>
        </pc:spChg>
        <pc:spChg chg="mod">
          <ac:chgData name="Anne Portscheller" userId="525dbbca-b66f-432c-bcc3-d295e85bc00d" providerId="ADAL" clId="{68DC317B-BB30-4C8A-872A-78516EE8E1CD}" dt="2023-05-15T12:06:29.220" v="124" actId="27636"/>
          <ac:spMkLst>
            <pc:docMk/>
            <pc:sldMk cId="0" sldId="266"/>
            <ac:spMk id="497" creationId="{00000000-0000-0000-0000-000000000000}"/>
          </ac:spMkLst>
        </pc:spChg>
      </pc:sldChg>
      <pc:sldChg chg="modSp mod">
        <pc:chgData name="Anne Portscheller" userId="525dbbca-b66f-432c-bcc3-d295e85bc00d" providerId="ADAL" clId="{68DC317B-BB30-4C8A-872A-78516EE8E1CD}" dt="2023-05-15T12:06:29.245" v="126" actId="27636"/>
        <pc:sldMkLst>
          <pc:docMk/>
          <pc:sldMk cId="0" sldId="267"/>
        </pc:sldMkLst>
        <pc:spChg chg="mod">
          <ac:chgData name="Anne Portscheller" userId="525dbbca-b66f-432c-bcc3-d295e85bc00d" providerId="ADAL" clId="{68DC317B-BB30-4C8A-872A-78516EE8E1CD}" dt="2023-05-15T12:06:29.245" v="126" actId="27636"/>
          <ac:spMkLst>
            <pc:docMk/>
            <pc:sldMk cId="0" sldId="267"/>
            <ac:spMk id="504" creationId="{00000000-0000-0000-0000-000000000000}"/>
          </ac:spMkLst>
        </pc:spChg>
        <pc:spChg chg="mod">
          <ac:chgData name="Anne Portscheller" userId="525dbbca-b66f-432c-bcc3-d295e85bc00d" providerId="ADAL" clId="{68DC317B-BB30-4C8A-872A-78516EE8E1CD}" dt="2023-05-15T12:06:29.234" v="125" actId="27636"/>
          <ac:spMkLst>
            <pc:docMk/>
            <pc:sldMk cId="0" sldId="267"/>
            <ac:spMk id="505" creationId="{00000000-0000-0000-0000-000000000000}"/>
          </ac:spMkLst>
        </pc:spChg>
      </pc:sldChg>
      <pc:sldChg chg="modSp mod">
        <pc:chgData name="Anne Portscheller" userId="525dbbca-b66f-432c-bcc3-d295e85bc00d" providerId="ADAL" clId="{68DC317B-BB30-4C8A-872A-78516EE8E1CD}" dt="2023-05-15T12:06:29.274" v="127" actId="27636"/>
        <pc:sldMkLst>
          <pc:docMk/>
          <pc:sldMk cId="0" sldId="268"/>
        </pc:sldMkLst>
        <pc:spChg chg="mod">
          <ac:chgData name="Anne Portscheller" userId="525dbbca-b66f-432c-bcc3-d295e85bc00d" providerId="ADAL" clId="{68DC317B-BB30-4C8A-872A-78516EE8E1CD}" dt="2023-05-15T12:06:29.274" v="127" actId="27636"/>
          <ac:spMkLst>
            <pc:docMk/>
            <pc:sldMk cId="0" sldId="268"/>
            <ac:spMk id="511" creationId="{00000000-0000-0000-0000-000000000000}"/>
          </ac:spMkLst>
        </pc:spChg>
      </pc:sldChg>
      <pc:sldChg chg="modSp mod">
        <pc:chgData name="Anne Portscheller" userId="525dbbca-b66f-432c-bcc3-d295e85bc00d" providerId="ADAL" clId="{68DC317B-BB30-4C8A-872A-78516EE8E1CD}" dt="2023-05-15T12:06:29.290" v="128" actId="27636"/>
        <pc:sldMkLst>
          <pc:docMk/>
          <pc:sldMk cId="0" sldId="269"/>
        </pc:sldMkLst>
        <pc:spChg chg="mod">
          <ac:chgData name="Anne Portscheller" userId="525dbbca-b66f-432c-bcc3-d295e85bc00d" providerId="ADAL" clId="{68DC317B-BB30-4C8A-872A-78516EE8E1CD}" dt="2023-05-15T12:06:29.290" v="128" actId="27636"/>
          <ac:spMkLst>
            <pc:docMk/>
            <pc:sldMk cId="0" sldId="269"/>
            <ac:spMk id="518" creationId="{00000000-0000-0000-0000-000000000000}"/>
          </ac:spMkLst>
        </pc:spChg>
      </pc:sldChg>
      <pc:sldChg chg="modSp mod">
        <pc:chgData name="Anne Portscheller" userId="525dbbca-b66f-432c-bcc3-d295e85bc00d" providerId="ADAL" clId="{68DC317B-BB30-4C8A-872A-78516EE8E1CD}" dt="2023-05-15T12:06:29.326" v="130" actId="27636"/>
        <pc:sldMkLst>
          <pc:docMk/>
          <pc:sldMk cId="0" sldId="270"/>
        </pc:sldMkLst>
        <pc:spChg chg="mod">
          <ac:chgData name="Anne Portscheller" userId="525dbbca-b66f-432c-bcc3-d295e85bc00d" providerId="ADAL" clId="{68DC317B-BB30-4C8A-872A-78516EE8E1CD}" dt="2023-05-15T12:06:29.320" v="129" actId="27636"/>
          <ac:spMkLst>
            <pc:docMk/>
            <pc:sldMk cId="0" sldId="270"/>
            <ac:spMk id="525" creationId="{00000000-0000-0000-0000-000000000000}"/>
          </ac:spMkLst>
        </pc:spChg>
        <pc:spChg chg="mod">
          <ac:chgData name="Anne Portscheller" userId="525dbbca-b66f-432c-bcc3-d295e85bc00d" providerId="ADAL" clId="{68DC317B-BB30-4C8A-872A-78516EE8E1CD}" dt="2023-05-15T12:06:29.326" v="130" actId="27636"/>
          <ac:spMkLst>
            <pc:docMk/>
            <pc:sldMk cId="0" sldId="270"/>
            <ac:spMk id="526" creationId="{00000000-0000-0000-0000-000000000000}"/>
          </ac:spMkLst>
        </pc:spChg>
      </pc:sldChg>
      <pc:sldChg chg="modSp mod">
        <pc:chgData name="Anne Portscheller" userId="525dbbca-b66f-432c-bcc3-d295e85bc00d" providerId="ADAL" clId="{68DC317B-BB30-4C8A-872A-78516EE8E1CD}" dt="2023-05-15T12:06:29.379" v="135" actId="27636"/>
        <pc:sldMkLst>
          <pc:docMk/>
          <pc:sldMk cId="0" sldId="271"/>
        </pc:sldMkLst>
        <pc:spChg chg="mod">
          <ac:chgData name="Anne Portscheller" userId="525dbbca-b66f-432c-bcc3-d295e85bc00d" providerId="ADAL" clId="{68DC317B-BB30-4C8A-872A-78516EE8E1CD}" dt="2023-05-15T12:06:29.352" v="132" actId="27636"/>
          <ac:spMkLst>
            <pc:docMk/>
            <pc:sldMk cId="0" sldId="271"/>
            <ac:spMk id="533" creationId="{00000000-0000-0000-0000-000000000000}"/>
          </ac:spMkLst>
        </pc:spChg>
        <pc:spChg chg="mod">
          <ac:chgData name="Anne Portscheller" userId="525dbbca-b66f-432c-bcc3-d295e85bc00d" providerId="ADAL" clId="{68DC317B-BB30-4C8A-872A-78516EE8E1CD}" dt="2023-05-15T12:06:29.358" v="133" actId="27636"/>
          <ac:spMkLst>
            <pc:docMk/>
            <pc:sldMk cId="0" sldId="271"/>
            <ac:spMk id="534" creationId="{00000000-0000-0000-0000-000000000000}"/>
          </ac:spMkLst>
        </pc:spChg>
        <pc:spChg chg="mod">
          <ac:chgData name="Anne Portscheller" userId="525dbbca-b66f-432c-bcc3-d295e85bc00d" providerId="ADAL" clId="{68DC317B-BB30-4C8A-872A-78516EE8E1CD}" dt="2023-05-15T12:06:29.369" v="134" actId="27636"/>
          <ac:spMkLst>
            <pc:docMk/>
            <pc:sldMk cId="0" sldId="271"/>
            <ac:spMk id="535" creationId="{00000000-0000-0000-0000-000000000000}"/>
          </ac:spMkLst>
        </pc:spChg>
        <pc:spChg chg="mod">
          <ac:chgData name="Anne Portscheller" userId="525dbbca-b66f-432c-bcc3-d295e85bc00d" providerId="ADAL" clId="{68DC317B-BB30-4C8A-872A-78516EE8E1CD}" dt="2023-05-15T12:06:29.379" v="135" actId="27636"/>
          <ac:spMkLst>
            <pc:docMk/>
            <pc:sldMk cId="0" sldId="271"/>
            <ac:spMk id="536" creationId="{00000000-0000-0000-0000-000000000000}"/>
          </ac:spMkLst>
        </pc:spChg>
        <pc:spChg chg="mod">
          <ac:chgData name="Anne Portscheller" userId="525dbbca-b66f-432c-bcc3-d295e85bc00d" providerId="ADAL" clId="{68DC317B-BB30-4C8A-872A-78516EE8E1CD}" dt="2023-05-15T12:06:29.344" v="131" actId="27636"/>
          <ac:spMkLst>
            <pc:docMk/>
            <pc:sldMk cId="0" sldId="271"/>
            <ac:spMk id="537" creationId="{00000000-0000-0000-0000-000000000000}"/>
          </ac:spMkLst>
        </pc:spChg>
      </pc:sldChg>
      <pc:sldChg chg="modSp mod">
        <pc:chgData name="Anne Portscheller" userId="525dbbca-b66f-432c-bcc3-d295e85bc00d" providerId="ADAL" clId="{68DC317B-BB30-4C8A-872A-78516EE8E1CD}" dt="2023-05-15T12:06:29.398" v="137" actId="27636"/>
        <pc:sldMkLst>
          <pc:docMk/>
          <pc:sldMk cId="0" sldId="272"/>
        </pc:sldMkLst>
        <pc:spChg chg="mod">
          <ac:chgData name="Anne Portscheller" userId="525dbbca-b66f-432c-bcc3-d295e85bc00d" providerId="ADAL" clId="{68DC317B-BB30-4C8A-872A-78516EE8E1CD}" dt="2023-05-15T12:06:29.398" v="137" actId="27636"/>
          <ac:spMkLst>
            <pc:docMk/>
            <pc:sldMk cId="0" sldId="272"/>
            <ac:spMk id="542" creationId="{00000000-0000-0000-0000-000000000000}"/>
          </ac:spMkLst>
        </pc:spChg>
        <pc:spChg chg="mod">
          <ac:chgData name="Anne Portscheller" userId="525dbbca-b66f-432c-bcc3-d295e85bc00d" providerId="ADAL" clId="{68DC317B-BB30-4C8A-872A-78516EE8E1CD}" dt="2023-05-15T12:06:29.393" v="136" actId="27636"/>
          <ac:spMkLst>
            <pc:docMk/>
            <pc:sldMk cId="0" sldId="272"/>
            <ac:spMk id="543" creationId="{00000000-0000-0000-0000-000000000000}"/>
          </ac:spMkLst>
        </pc:spChg>
      </pc:sldChg>
      <pc:sldChg chg="modSp mod">
        <pc:chgData name="Anne Portscheller" userId="525dbbca-b66f-432c-bcc3-d295e85bc00d" providerId="ADAL" clId="{68DC317B-BB30-4C8A-872A-78516EE8E1CD}" dt="2023-05-15T12:06:29.422" v="139" actId="27636"/>
        <pc:sldMkLst>
          <pc:docMk/>
          <pc:sldMk cId="0" sldId="273"/>
        </pc:sldMkLst>
        <pc:spChg chg="mod">
          <ac:chgData name="Anne Portscheller" userId="525dbbca-b66f-432c-bcc3-d295e85bc00d" providerId="ADAL" clId="{68DC317B-BB30-4C8A-872A-78516EE8E1CD}" dt="2023-05-15T12:06:29.416" v="138" actId="27636"/>
          <ac:spMkLst>
            <pc:docMk/>
            <pc:sldMk cId="0" sldId="273"/>
            <ac:spMk id="550" creationId="{00000000-0000-0000-0000-000000000000}"/>
          </ac:spMkLst>
        </pc:spChg>
        <pc:spChg chg="mod">
          <ac:chgData name="Anne Portscheller" userId="525dbbca-b66f-432c-bcc3-d295e85bc00d" providerId="ADAL" clId="{68DC317B-BB30-4C8A-872A-78516EE8E1CD}" dt="2023-05-15T12:06:29.422" v="139" actId="27636"/>
          <ac:spMkLst>
            <pc:docMk/>
            <pc:sldMk cId="0" sldId="273"/>
            <ac:spMk id="553" creationId="{00000000-0000-0000-0000-000000000000}"/>
          </ac:spMkLst>
        </pc:spChg>
      </pc:sldChg>
      <pc:sldChg chg="modSp mod">
        <pc:chgData name="Anne Portscheller" userId="525dbbca-b66f-432c-bcc3-d295e85bc00d" providerId="ADAL" clId="{68DC317B-BB30-4C8A-872A-78516EE8E1CD}" dt="2023-05-15T12:06:29.434" v="140" actId="27636"/>
        <pc:sldMkLst>
          <pc:docMk/>
          <pc:sldMk cId="0" sldId="274"/>
        </pc:sldMkLst>
        <pc:spChg chg="mod">
          <ac:chgData name="Anne Portscheller" userId="525dbbca-b66f-432c-bcc3-d295e85bc00d" providerId="ADAL" clId="{68DC317B-BB30-4C8A-872A-78516EE8E1CD}" dt="2023-05-15T12:06:29.434" v="140" actId="27636"/>
          <ac:spMkLst>
            <pc:docMk/>
            <pc:sldMk cId="0" sldId="274"/>
            <ac:spMk id="562" creationId="{00000000-0000-0000-0000-000000000000}"/>
          </ac:spMkLst>
        </pc:spChg>
      </pc:sldChg>
      <pc:sldChg chg="modSp mod">
        <pc:chgData name="Anne Portscheller" userId="525dbbca-b66f-432c-bcc3-d295e85bc00d" providerId="ADAL" clId="{68DC317B-BB30-4C8A-872A-78516EE8E1CD}" dt="2023-05-15T12:06:29.483" v="141" actId="27636"/>
        <pc:sldMkLst>
          <pc:docMk/>
          <pc:sldMk cId="0" sldId="275"/>
        </pc:sldMkLst>
        <pc:spChg chg="mod">
          <ac:chgData name="Anne Portscheller" userId="525dbbca-b66f-432c-bcc3-d295e85bc00d" providerId="ADAL" clId="{68DC317B-BB30-4C8A-872A-78516EE8E1CD}" dt="2023-05-15T12:06:29.483" v="141" actId="27636"/>
          <ac:spMkLst>
            <pc:docMk/>
            <pc:sldMk cId="0" sldId="275"/>
            <ac:spMk id="574" creationId="{00000000-0000-0000-0000-000000000000}"/>
          </ac:spMkLst>
        </pc:spChg>
      </pc:sldChg>
      <pc:sldChg chg="modSp mod">
        <pc:chgData name="Anne Portscheller" userId="525dbbca-b66f-432c-bcc3-d295e85bc00d" providerId="ADAL" clId="{68DC317B-BB30-4C8A-872A-78516EE8E1CD}" dt="2023-05-15T12:06:29.509" v="143" actId="27636"/>
        <pc:sldMkLst>
          <pc:docMk/>
          <pc:sldMk cId="0" sldId="276"/>
        </pc:sldMkLst>
        <pc:spChg chg="mod">
          <ac:chgData name="Anne Portscheller" userId="525dbbca-b66f-432c-bcc3-d295e85bc00d" providerId="ADAL" clId="{68DC317B-BB30-4C8A-872A-78516EE8E1CD}" dt="2023-05-15T12:06:29.503" v="142" actId="27636"/>
          <ac:spMkLst>
            <pc:docMk/>
            <pc:sldMk cId="0" sldId="276"/>
            <ac:spMk id="580" creationId="{00000000-0000-0000-0000-000000000000}"/>
          </ac:spMkLst>
        </pc:spChg>
        <pc:spChg chg="mod">
          <ac:chgData name="Anne Portscheller" userId="525dbbca-b66f-432c-bcc3-d295e85bc00d" providerId="ADAL" clId="{68DC317B-BB30-4C8A-872A-78516EE8E1CD}" dt="2023-05-15T12:06:29.509" v="143" actId="27636"/>
          <ac:spMkLst>
            <pc:docMk/>
            <pc:sldMk cId="0" sldId="276"/>
            <ac:spMk id="581" creationId="{00000000-0000-0000-0000-000000000000}"/>
          </ac:spMkLst>
        </pc:spChg>
      </pc:sldChg>
      <pc:sldChg chg="modSp mod">
        <pc:chgData name="Anne Portscheller" userId="525dbbca-b66f-432c-bcc3-d295e85bc00d" providerId="ADAL" clId="{68DC317B-BB30-4C8A-872A-78516EE8E1CD}" dt="2023-05-15T12:06:29.527" v="144" actId="27636"/>
        <pc:sldMkLst>
          <pc:docMk/>
          <pc:sldMk cId="0" sldId="277"/>
        </pc:sldMkLst>
        <pc:spChg chg="mod">
          <ac:chgData name="Anne Portscheller" userId="525dbbca-b66f-432c-bcc3-d295e85bc00d" providerId="ADAL" clId="{68DC317B-BB30-4C8A-872A-78516EE8E1CD}" dt="2023-05-15T12:06:29.527" v="144" actId="27636"/>
          <ac:spMkLst>
            <pc:docMk/>
            <pc:sldMk cId="0" sldId="277"/>
            <ac:spMk id="588" creationId="{00000000-0000-0000-0000-000000000000}"/>
          </ac:spMkLst>
        </pc:spChg>
      </pc:sldChg>
      <pc:sldChg chg="modSp mod">
        <pc:chgData name="Anne Portscheller" userId="525dbbca-b66f-432c-bcc3-d295e85bc00d" providerId="ADAL" clId="{68DC317B-BB30-4C8A-872A-78516EE8E1CD}" dt="2023-05-15T12:06:29.552" v="145" actId="27636"/>
        <pc:sldMkLst>
          <pc:docMk/>
          <pc:sldMk cId="0" sldId="278"/>
        </pc:sldMkLst>
        <pc:spChg chg="mod">
          <ac:chgData name="Anne Portscheller" userId="525dbbca-b66f-432c-bcc3-d295e85bc00d" providerId="ADAL" clId="{68DC317B-BB30-4C8A-872A-78516EE8E1CD}" dt="2023-05-15T12:06:29.552" v="145" actId="27636"/>
          <ac:spMkLst>
            <pc:docMk/>
            <pc:sldMk cId="0" sldId="278"/>
            <ac:spMk id="596" creationId="{00000000-0000-0000-0000-000000000000}"/>
          </ac:spMkLst>
        </pc:spChg>
      </pc:sldChg>
      <pc:sldChg chg="modSp mod">
        <pc:chgData name="Anne Portscheller" userId="525dbbca-b66f-432c-bcc3-d295e85bc00d" providerId="ADAL" clId="{68DC317B-BB30-4C8A-872A-78516EE8E1CD}" dt="2023-05-15T12:06:29.571" v="146" actId="27636"/>
        <pc:sldMkLst>
          <pc:docMk/>
          <pc:sldMk cId="0" sldId="279"/>
        </pc:sldMkLst>
        <pc:spChg chg="mod">
          <ac:chgData name="Anne Portscheller" userId="525dbbca-b66f-432c-bcc3-d295e85bc00d" providerId="ADAL" clId="{68DC317B-BB30-4C8A-872A-78516EE8E1CD}" dt="2023-05-15T12:06:29.571" v="146" actId="27636"/>
          <ac:spMkLst>
            <pc:docMk/>
            <pc:sldMk cId="0" sldId="279"/>
            <ac:spMk id="604" creationId="{00000000-0000-0000-0000-000000000000}"/>
          </ac:spMkLst>
        </pc:spChg>
      </pc:sldChg>
      <pc:sldChg chg="modSp mod">
        <pc:chgData name="Anne Portscheller" userId="525dbbca-b66f-432c-bcc3-d295e85bc00d" providerId="ADAL" clId="{68DC317B-BB30-4C8A-872A-78516EE8E1CD}" dt="2023-05-15T12:06:29.604" v="148" actId="27636"/>
        <pc:sldMkLst>
          <pc:docMk/>
          <pc:sldMk cId="0" sldId="280"/>
        </pc:sldMkLst>
        <pc:spChg chg="mod">
          <ac:chgData name="Anne Portscheller" userId="525dbbca-b66f-432c-bcc3-d295e85bc00d" providerId="ADAL" clId="{68DC317B-BB30-4C8A-872A-78516EE8E1CD}" dt="2023-05-15T12:06:29.600" v="147" actId="27636"/>
          <ac:spMkLst>
            <pc:docMk/>
            <pc:sldMk cId="0" sldId="280"/>
            <ac:spMk id="614" creationId="{00000000-0000-0000-0000-000000000000}"/>
          </ac:spMkLst>
        </pc:spChg>
        <pc:spChg chg="mod">
          <ac:chgData name="Anne Portscheller" userId="525dbbca-b66f-432c-bcc3-d295e85bc00d" providerId="ADAL" clId="{68DC317B-BB30-4C8A-872A-78516EE8E1CD}" dt="2023-05-15T12:06:29.604" v="148" actId="27636"/>
          <ac:spMkLst>
            <pc:docMk/>
            <pc:sldMk cId="0" sldId="280"/>
            <ac:spMk id="621" creationId="{00000000-0000-0000-0000-000000000000}"/>
          </ac:spMkLst>
        </pc:spChg>
      </pc:sldChg>
      <pc:sldChg chg="modSp mod">
        <pc:chgData name="Anne Portscheller" userId="525dbbca-b66f-432c-bcc3-d295e85bc00d" providerId="ADAL" clId="{68DC317B-BB30-4C8A-872A-78516EE8E1CD}" dt="2023-05-15T12:06:29.630" v="150" actId="27636"/>
        <pc:sldMkLst>
          <pc:docMk/>
          <pc:sldMk cId="0" sldId="281"/>
        </pc:sldMkLst>
        <pc:spChg chg="mod">
          <ac:chgData name="Anne Portscheller" userId="525dbbca-b66f-432c-bcc3-d295e85bc00d" providerId="ADAL" clId="{68DC317B-BB30-4C8A-872A-78516EE8E1CD}" dt="2023-05-15T12:06:29.622" v="149" actId="27636"/>
          <ac:spMkLst>
            <pc:docMk/>
            <pc:sldMk cId="0" sldId="281"/>
            <ac:spMk id="627" creationId="{00000000-0000-0000-0000-000000000000}"/>
          </ac:spMkLst>
        </pc:spChg>
        <pc:spChg chg="mod">
          <ac:chgData name="Anne Portscheller" userId="525dbbca-b66f-432c-bcc3-d295e85bc00d" providerId="ADAL" clId="{68DC317B-BB30-4C8A-872A-78516EE8E1CD}" dt="2023-05-15T12:06:29.630" v="150" actId="27636"/>
          <ac:spMkLst>
            <pc:docMk/>
            <pc:sldMk cId="0" sldId="281"/>
            <ac:spMk id="629" creationId="{00000000-0000-0000-0000-000000000000}"/>
          </ac:spMkLst>
        </pc:spChg>
      </pc:sldChg>
      <pc:sldChg chg="addSp delSp modSp mod ord">
        <pc:chgData name="Anne Portscheller" userId="525dbbca-b66f-432c-bcc3-d295e85bc00d" providerId="ADAL" clId="{68DC317B-BB30-4C8A-872A-78516EE8E1CD}" dt="2023-05-15T13:59:54.435" v="890" actId="478"/>
        <pc:sldMkLst>
          <pc:docMk/>
          <pc:sldMk cId="0" sldId="282"/>
        </pc:sldMkLst>
        <pc:spChg chg="add del mod">
          <ac:chgData name="Anne Portscheller" userId="525dbbca-b66f-432c-bcc3-d295e85bc00d" providerId="ADAL" clId="{68DC317B-BB30-4C8A-872A-78516EE8E1CD}" dt="2023-05-15T12:13:51.460" v="468" actId="478"/>
          <ac:spMkLst>
            <pc:docMk/>
            <pc:sldMk cId="0" sldId="282"/>
            <ac:spMk id="3" creationId="{84E1F786-1780-10F2-92A6-E5C034C736F6}"/>
          </ac:spMkLst>
        </pc:spChg>
        <pc:spChg chg="add del mod">
          <ac:chgData name="Anne Portscheller" userId="525dbbca-b66f-432c-bcc3-d295e85bc00d" providerId="ADAL" clId="{68DC317B-BB30-4C8A-872A-78516EE8E1CD}" dt="2023-05-15T12:14:33.653" v="479" actId="478"/>
          <ac:spMkLst>
            <pc:docMk/>
            <pc:sldMk cId="0" sldId="282"/>
            <ac:spMk id="5" creationId="{FD7D9B24-3B57-6D05-0A2F-7D533AE16F48}"/>
          </ac:spMkLst>
        </pc:spChg>
        <pc:spChg chg="add del mod">
          <ac:chgData name="Anne Portscheller" userId="525dbbca-b66f-432c-bcc3-d295e85bc00d" providerId="ADAL" clId="{68DC317B-BB30-4C8A-872A-78516EE8E1CD}" dt="2023-05-15T12:13:59.996" v="472" actId="478"/>
          <ac:spMkLst>
            <pc:docMk/>
            <pc:sldMk cId="0" sldId="282"/>
            <ac:spMk id="7" creationId="{59025C59-943B-7767-815E-64EF8135B406}"/>
          </ac:spMkLst>
        </pc:spChg>
        <pc:spChg chg="add del mod">
          <ac:chgData name="Anne Portscheller" userId="525dbbca-b66f-432c-bcc3-d295e85bc00d" providerId="ADAL" clId="{68DC317B-BB30-4C8A-872A-78516EE8E1CD}" dt="2023-05-15T12:14:03.755" v="473" actId="478"/>
          <ac:spMkLst>
            <pc:docMk/>
            <pc:sldMk cId="0" sldId="282"/>
            <ac:spMk id="9" creationId="{7CC22BA5-FFF3-7989-BEDF-DB4B47B418D6}"/>
          </ac:spMkLst>
        </pc:spChg>
        <pc:spChg chg="add del mod">
          <ac:chgData name="Anne Portscheller" userId="525dbbca-b66f-432c-bcc3-d295e85bc00d" providerId="ADAL" clId="{68DC317B-BB30-4C8A-872A-78516EE8E1CD}" dt="2023-05-15T12:14:03.755" v="473" actId="478"/>
          <ac:spMkLst>
            <pc:docMk/>
            <pc:sldMk cId="0" sldId="282"/>
            <ac:spMk id="11" creationId="{B81560E3-BC64-A228-5E63-EF52FE1FCE84}"/>
          </ac:spMkLst>
        </pc:spChg>
        <pc:spChg chg="add del mod">
          <ac:chgData name="Anne Portscheller" userId="525dbbca-b66f-432c-bcc3-d295e85bc00d" providerId="ADAL" clId="{68DC317B-BB30-4C8A-872A-78516EE8E1CD}" dt="2023-05-15T12:14:03.755" v="473" actId="478"/>
          <ac:spMkLst>
            <pc:docMk/>
            <pc:sldMk cId="0" sldId="282"/>
            <ac:spMk id="13" creationId="{A8B2EA84-83BC-5122-EC86-EE94EEB2C8AA}"/>
          </ac:spMkLst>
        </pc:spChg>
        <pc:spChg chg="add del mod">
          <ac:chgData name="Anne Portscheller" userId="525dbbca-b66f-432c-bcc3-d295e85bc00d" providerId="ADAL" clId="{68DC317B-BB30-4C8A-872A-78516EE8E1CD}" dt="2023-05-15T12:14:26.523" v="475" actId="931"/>
          <ac:spMkLst>
            <pc:docMk/>
            <pc:sldMk cId="0" sldId="282"/>
            <ac:spMk id="15" creationId="{A38A91EE-35DE-9548-2073-3C3ED5B5201B}"/>
          </ac:spMkLst>
        </pc:spChg>
        <pc:spChg chg="add del mod">
          <ac:chgData name="Anne Portscheller" userId="525dbbca-b66f-432c-bcc3-d295e85bc00d" providerId="ADAL" clId="{68DC317B-BB30-4C8A-872A-78516EE8E1CD}" dt="2023-05-15T12:14:37.270" v="481" actId="478"/>
          <ac:spMkLst>
            <pc:docMk/>
            <pc:sldMk cId="0" sldId="282"/>
            <ac:spMk id="19" creationId="{52F75716-8E2B-D249-CC4F-4424340C5423}"/>
          </ac:spMkLst>
        </pc:spChg>
        <pc:spChg chg="add del mod">
          <ac:chgData name="Anne Portscheller" userId="525dbbca-b66f-432c-bcc3-d295e85bc00d" providerId="ADAL" clId="{68DC317B-BB30-4C8A-872A-78516EE8E1CD}" dt="2023-05-15T12:14:44.379" v="482" actId="478"/>
          <ac:spMkLst>
            <pc:docMk/>
            <pc:sldMk cId="0" sldId="282"/>
            <ac:spMk id="21" creationId="{0B4F8648-3521-FBA1-9A2B-6FE553BE79CD}"/>
          </ac:spMkLst>
        </pc:spChg>
        <pc:spChg chg="add mod">
          <ac:chgData name="Anne Portscheller" userId="525dbbca-b66f-432c-bcc3-d295e85bc00d" providerId="ADAL" clId="{68DC317B-BB30-4C8A-872A-78516EE8E1CD}" dt="2023-05-15T13:59:17.254" v="889" actId="478"/>
          <ac:spMkLst>
            <pc:docMk/>
            <pc:sldMk cId="0" sldId="282"/>
            <ac:spMk id="29" creationId="{5817DAEB-0997-A3E2-8260-6F1A184F787D}"/>
          </ac:spMkLst>
        </pc:spChg>
        <pc:spChg chg="add mod">
          <ac:chgData name="Anne Portscheller" userId="525dbbca-b66f-432c-bcc3-d295e85bc00d" providerId="ADAL" clId="{68DC317B-BB30-4C8A-872A-78516EE8E1CD}" dt="2023-05-15T13:59:54.435" v="890" actId="478"/>
          <ac:spMkLst>
            <pc:docMk/>
            <pc:sldMk cId="0" sldId="282"/>
            <ac:spMk id="31" creationId="{3D3CA288-16ED-0AB0-31D4-B817CC719485}"/>
          </ac:spMkLst>
        </pc:spChg>
        <pc:spChg chg="mod">
          <ac:chgData name="Anne Portscheller" userId="525dbbca-b66f-432c-bcc3-d295e85bc00d" providerId="ADAL" clId="{68DC317B-BB30-4C8A-872A-78516EE8E1CD}" dt="2023-05-15T12:15:04.810" v="522" actId="20577"/>
          <ac:spMkLst>
            <pc:docMk/>
            <pc:sldMk cId="0" sldId="282"/>
            <ac:spMk id="640" creationId="{00000000-0000-0000-0000-000000000000}"/>
          </ac:spMkLst>
        </pc:spChg>
        <pc:spChg chg="mod">
          <ac:chgData name="Anne Portscheller" userId="525dbbca-b66f-432c-bcc3-d295e85bc00d" providerId="ADAL" clId="{68DC317B-BB30-4C8A-872A-78516EE8E1CD}" dt="2023-05-15T12:13:22.870" v="449" actId="20577"/>
          <ac:spMkLst>
            <pc:docMk/>
            <pc:sldMk cId="0" sldId="282"/>
            <ac:spMk id="641" creationId="{00000000-0000-0000-0000-000000000000}"/>
          </ac:spMkLst>
        </pc:spChg>
        <pc:spChg chg="mod">
          <ac:chgData name="Anne Portscheller" userId="525dbbca-b66f-432c-bcc3-d295e85bc00d" providerId="ADAL" clId="{68DC317B-BB30-4C8A-872A-78516EE8E1CD}" dt="2023-05-15T12:06:29.646" v="153" actId="27636"/>
          <ac:spMkLst>
            <pc:docMk/>
            <pc:sldMk cId="0" sldId="282"/>
            <ac:spMk id="642" creationId="{00000000-0000-0000-0000-000000000000}"/>
          </ac:spMkLst>
        </pc:spChg>
        <pc:spChg chg="del">
          <ac:chgData name="Anne Portscheller" userId="525dbbca-b66f-432c-bcc3-d295e85bc00d" providerId="ADAL" clId="{68DC317B-BB30-4C8A-872A-78516EE8E1CD}" dt="2023-05-15T13:58:41.779" v="883"/>
          <ac:spMkLst>
            <pc:docMk/>
            <pc:sldMk cId="0" sldId="282"/>
            <ac:spMk id="643" creationId="{00000000-0000-0000-0000-000000000000}"/>
          </ac:spMkLst>
        </pc:spChg>
        <pc:spChg chg="del">
          <ac:chgData name="Anne Portscheller" userId="525dbbca-b66f-432c-bcc3-d295e85bc00d" providerId="ADAL" clId="{68DC317B-BB30-4C8A-872A-78516EE8E1CD}" dt="2023-05-15T13:59:11.134" v="886"/>
          <ac:spMkLst>
            <pc:docMk/>
            <pc:sldMk cId="0" sldId="282"/>
            <ac:spMk id="644" creationId="{00000000-0000-0000-0000-000000000000}"/>
          </ac:spMkLst>
        </pc:spChg>
        <pc:spChg chg="del">
          <ac:chgData name="Anne Portscheller" userId="525dbbca-b66f-432c-bcc3-d295e85bc00d" providerId="ADAL" clId="{68DC317B-BB30-4C8A-872A-78516EE8E1CD}" dt="2023-05-15T12:13:50.169" v="467" actId="478"/>
          <ac:spMkLst>
            <pc:docMk/>
            <pc:sldMk cId="0" sldId="282"/>
            <ac:spMk id="645" creationId="{00000000-0000-0000-0000-000000000000}"/>
          </ac:spMkLst>
        </pc:spChg>
        <pc:spChg chg="del">
          <ac:chgData name="Anne Portscheller" userId="525dbbca-b66f-432c-bcc3-d295e85bc00d" providerId="ADAL" clId="{68DC317B-BB30-4C8A-872A-78516EE8E1CD}" dt="2023-05-15T12:13:53.694" v="470" actId="478"/>
          <ac:spMkLst>
            <pc:docMk/>
            <pc:sldMk cId="0" sldId="282"/>
            <ac:spMk id="646" creationId="{00000000-0000-0000-0000-000000000000}"/>
          </ac:spMkLst>
        </pc:spChg>
        <pc:spChg chg="del">
          <ac:chgData name="Anne Portscheller" userId="525dbbca-b66f-432c-bcc3-d295e85bc00d" providerId="ADAL" clId="{68DC317B-BB30-4C8A-872A-78516EE8E1CD}" dt="2023-05-15T13:58:34.142" v="880"/>
          <ac:spMkLst>
            <pc:docMk/>
            <pc:sldMk cId="0" sldId="282"/>
            <ac:spMk id="647" creationId="{00000000-0000-0000-0000-000000000000}"/>
          </ac:spMkLst>
        </pc:spChg>
        <pc:spChg chg="mod">
          <ac:chgData name="Anne Portscheller" userId="525dbbca-b66f-432c-bcc3-d295e85bc00d" providerId="ADAL" clId="{68DC317B-BB30-4C8A-872A-78516EE8E1CD}" dt="2023-05-15T12:11:50.482" v="359" actId="6549"/>
          <ac:spMkLst>
            <pc:docMk/>
            <pc:sldMk cId="0" sldId="282"/>
            <ac:spMk id="648" creationId="{00000000-0000-0000-0000-000000000000}"/>
          </ac:spMkLst>
        </pc:spChg>
        <pc:spChg chg="mod">
          <ac:chgData name="Anne Portscheller" userId="525dbbca-b66f-432c-bcc3-d295e85bc00d" providerId="ADAL" clId="{68DC317B-BB30-4C8A-872A-78516EE8E1CD}" dt="2023-05-15T12:13:27.100" v="450" actId="20577"/>
          <ac:spMkLst>
            <pc:docMk/>
            <pc:sldMk cId="0" sldId="282"/>
            <ac:spMk id="649" creationId="{00000000-0000-0000-0000-000000000000}"/>
          </ac:spMkLst>
        </pc:spChg>
        <pc:spChg chg="mod">
          <ac:chgData name="Anne Portscheller" userId="525dbbca-b66f-432c-bcc3-d295e85bc00d" providerId="ADAL" clId="{68DC317B-BB30-4C8A-872A-78516EE8E1CD}" dt="2023-05-15T12:12:14.710" v="438" actId="20577"/>
          <ac:spMkLst>
            <pc:docMk/>
            <pc:sldMk cId="0" sldId="282"/>
            <ac:spMk id="650" creationId="{00000000-0000-0000-0000-000000000000}"/>
          </ac:spMkLst>
        </pc:spChg>
        <pc:spChg chg="mod">
          <ac:chgData name="Anne Portscheller" userId="525dbbca-b66f-432c-bcc3-d295e85bc00d" providerId="ADAL" clId="{68DC317B-BB30-4C8A-872A-78516EE8E1CD}" dt="2023-05-15T12:13:44.836" v="465" actId="6549"/>
          <ac:spMkLst>
            <pc:docMk/>
            <pc:sldMk cId="0" sldId="282"/>
            <ac:spMk id="651" creationId="{00000000-0000-0000-0000-000000000000}"/>
          </ac:spMkLst>
        </pc:spChg>
        <pc:spChg chg="mod">
          <ac:chgData name="Anne Portscheller" userId="525dbbca-b66f-432c-bcc3-d295e85bc00d" providerId="ADAL" clId="{68DC317B-BB30-4C8A-872A-78516EE8E1CD}" dt="2023-05-15T12:13:33.252" v="461" actId="20577"/>
          <ac:spMkLst>
            <pc:docMk/>
            <pc:sldMk cId="0" sldId="282"/>
            <ac:spMk id="652" creationId="{00000000-0000-0000-0000-000000000000}"/>
          </ac:spMkLst>
        </pc:spChg>
        <pc:spChg chg="del mod">
          <ac:chgData name="Anne Portscheller" userId="525dbbca-b66f-432c-bcc3-d295e85bc00d" providerId="ADAL" clId="{68DC317B-BB30-4C8A-872A-78516EE8E1CD}" dt="2023-05-15T12:13:59.996" v="472" actId="478"/>
          <ac:spMkLst>
            <pc:docMk/>
            <pc:sldMk cId="0" sldId="282"/>
            <ac:spMk id="653" creationId="{00000000-0000-0000-0000-000000000000}"/>
          </ac:spMkLst>
        </pc:spChg>
        <pc:spChg chg="del mod">
          <ac:chgData name="Anne Portscheller" userId="525dbbca-b66f-432c-bcc3-d295e85bc00d" providerId="ADAL" clId="{68DC317B-BB30-4C8A-872A-78516EE8E1CD}" dt="2023-05-15T12:13:56.689" v="471" actId="478"/>
          <ac:spMkLst>
            <pc:docMk/>
            <pc:sldMk cId="0" sldId="282"/>
            <ac:spMk id="654" creationId="{00000000-0000-0000-0000-000000000000}"/>
          </ac:spMkLst>
        </pc:spChg>
        <pc:spChg chg="del mod">
          <ac:chgData name="Anne Portscheller" userId="525dbbca-b66f-432c-bcc3-d295e85bc00d" providerId="ADAL" clId="{68DC317B-BB30-4C8A-872A-78516EE8E1CD}" dt="2023-05-15T12:13:59.996" v="472" actId="478"/>
          <ac:spMkLst>
            <pc:docMk/>
            <pc:sldMk cId="0" sldId="282"/>
            <ac:spMk id="655" creationId="{00000000-0000-0000-0000-000000000000}"/>
          </ac:spMkLst>
        </pc:spChg>
        <pc:spChg chg="del mod">
          <ac:chgData name="Anne Portscheller" userId="525dbbca-b66f-432c-bcc3-d295e85bc00d" providerId="ADAL" clId="{68DC317B-BB30-4C8A-872A-78516EE8E1CD}" dt="2023-05-15T12:13:59.996" v="472" actId="478"/>
          <ac:spMkLst>
            <pc:docMk/>
            <pc:sldMk cId="0" sldId="282"/>
            <ac:spMk id="656" creationId="{00000000-0000-0000-0000-000000000000}"/>
          </ac:spMkLst>
        </pc:spChg>
        <pc:picChg chg="add mod">
          <ac:chgData name="Anne Portscheller" userId="525dbbca-b66f-432c-bcc3-d295e85bc00d" providerId="ADAL" clId="{68DC317B-BB30-4C8A-872A-78516EE8E1CD}" dt="2023-05-15T12:14:31.889" v="476" actId="27614"/>
          <ac:picMkLst>
            <pc:docMk/>
            <pc:sldMk cId="0" sldId="282"/>
            <ac:picMk id="17" creationId="{06339C9C-A89A-3E56-3E3A-A0004E5D88ED}"/>
          </ac:picMkLst>
        </pc:picChg>
        <pc:picChg chg="add mod">
          <ac:chgData name="Anne Portscheller" userId="525dbbca-b66f-432c-bcc3-d295e85bc00d" providerId="ADAL" clId="{68DC317B-BB30-4C8A-872A-78516EE8E1CD}" dt="2023-05-15T13:58:37.131" v="882" actId="962"/>
          <ac:picMkLst>
            <pc:docMk/>
            <pc:sldMk cId="0" sldId="282"/>
            <ac:picMk id="23" creationId="{A0C7180B-64DC-7A38-3B77-183EEED90549}"/>
          </ac:picMkLst>
        </pc:picChg>
        <pc:picChg chg="add del mod">
          <ac:chgData name="Anne Portscheller" userId="525dbbca-b66f-432c-bcc3-d295e85bc00d" providerId="ADAL" clId="{68DC317B-BB30-4C8A-872A-78516EE8E1CD}" dt="2023-05-15T13:59:17.254" v="889" actId="478"/>
          <ac:picMkLst>
            <pc:docMk/>
            <pc:sldMk cId="0" sldId="282"/>
            <ac:picMk id="25" creationId="{6D2455AC-B90B-F463-D8E7-C097B0A1855A}"/>
          </ac:picMkLst>
        </pc:picChg>
        <pc:picChg chg="add del mod">
          <ac:chgData name="Anne Portscheller" userId="525dbbca-b66f-432c-bcc3-d295e85bc00d" providerId="ADAL" clId="{68DC317B-BB30-4C8A-872A-78516EE8E1CD}" dt="2023-05-15T13:59:54.435" v="890" actId="478"/>
          <ac:picMkLst>
            <pc:docMk/>
            <pc:sldMk cId="0" sldId="282"/>
            <ac:picMk id="27" creationId="{5FD1F899-0191-BB36-CEA1-B28BF2C641F9}"/>
          </ac:picMkLst>
        </pc:picChg>
        <pc:picChg chg="del">
          <ac:chgData name="Anne Portscheller" userId="525dbbca-b66f-432c-bcc3-d295e85bc00d" providerId="ADAL" clId="{68DC317B-BB30-4C8A-872A-78516EE8E1CD}" dt="2023-05-15T12:13:52.607" v="469" actId="478"/>
          <ac:picMkLst>
            <pc:docMk/>
            <pc:sldMk cId="0" sldId="282"/>
            <ac:picMk id="657" creationId="{00000000-0000-0000-0000-000000000000}"/>
          </ac:picMkLst>
        </pc:picChg>
        <pc:picChg chg="del mod">
          <ac:chgData name="Anne Portscheller" userId="525dbbca-b66f-432c-bcc3-d295e85bc00d" providerId="ADAL" clId="{68DC317B-BB30-4C8A-872A-78516EE8E1CD}" dt="2023-05-15T12:14:32.468" v="478" actId="478"/>
          <ac:picMkLst>
            <pc:docMk/>
            <pc:sldMk cId="0" sldId="282"/>
            <ac:picMk id="658" creationId="{00000000-0000-0000-0000-000000000000}"/>
          </ac:picMkLst>
        </pc:picChg>
        <pc:picChg chg="del">
          <ac:chgData name="Anne Portscheller" userId="525dbbca-b66f-432c-bcc3-d295e85bc00d" providerId="ADAL" clId="{68DC317B-BB30-4C8A-872A-78516EE8E1CD}" dt="2023-05-15T12:13:47.856" v="466" actId="478"/>
          <ac:picMkLst>
            <pc:docMk/>
            <pc:sldMk cId="0" sldId="282"/>
            <ac:picMk id="659" creationId="{00000000-0000-0000-0000-000000000000}"/>
          </ac:picMkLst>
        </pc:picChg>
        <pc:picChg chg="del">
          <ac:chgData name="Anne Portscheller" userId="525dbbca-b66f-432c-bcc3-d295e85bc00d" providerId="ADAL" clId="{68DC317B-BB30-4C8A-872A-78516EE8E1CD}" dt="2023-05-15T12:14:35.270" v="480" actId="478"/>
          <ac:picMkLst>
            <pc:docMk/>
            <pc:sldMk cId="0" sldId="282"/>
            <ac:picMk id="660" creationId="{00000000-0000-0000-0000-000000000000}"/>
          </ac:picMkLst>
        </pc:picChg>
        <pc:picChg chg="del">
          <ac:chgData name="Anne Portscheller" userId="525dbbca-b66f-432c-bcc3-d295e85bc00d" providerId="ADAL" clId="{68DC317B-BB30-4C8A-872A-78516EE8E1CD}" dt="2023-05-15T12:14:07.813" v="474" actId="478"/>
          <ac:picMkLst>
            <pc:docMk/>
            <pc:sldMk cId="0" sldId="282"/>
            <ac:picMk id="661" creationId="{00000000-0000-0000-0000-000000000000}"/>
          </ac:picMkLst>
        </pc:picChg>
      </pc:sldChg>
      <pc:sldChg chg="modSp mod">
        <pc:chgData name="Anne Portscheller" userId="525dbbca-b66f-432c-bcc3-d295e85bc00d" providerId="ADAL" clId="{68DC317B-BB30-4C8A-872A-78516EE8E1CD}" dt="2023-05-15T12:06:29.763" v="171" actId="27636"/>
        <pc:sldMkLst>
          <pc:docMk/>
          <pc:sldMk cId="0" sldId="283"/>
        </pc:sldMkLst>
        <pc:spChg chg="mod">
          <ac:chgData name="Anne Portscheller" userId="525dbbca-b66f-432c-bcc3-d295e85bc00d" providerId="ADAL" clId="{68DC317B-BB30-4C8A-872A-78516EE8E1CD}" dt="2023-05-15T12:06:29.763" v="171" actId="27636"/>
          <ac:spMkLst>
            <pc:docMk/>
            <pc:sldMk cId="0" sldId="283"/>
            <ac:spMk id="666" creationId="{00000000-0000-0000-0000-000000000000}"/>
          </ac:spMkLst>
        </pc:spChg>
        <pc:spChg chg="mod">
          <ac:chgData name="Anne Portscheller" userId="525dbbca-b66f-432c-bcc3-d295e85bc00d" providerId="ADAL" clId="{68DC317B-BB30-4C8A-872A-78516EE8E1CD}" dt="2023-05-15T12:06:29.724" v="166" actId="27636"/>
          <ac:spMkLst>
            <pc:docMk/>
            <pc:sldMk cId="0" sldId="283"/>
            <ac:spMk id="668" creationId="{00000000-0000-0000-0000-000000000000}"/>
          </ac:spMkLst>
        </pc:spChg>
        <pc:spChg chg="mod">
          <ac:chgData name="Anne Portscheller" userId="525dbbca-b66f-432c-bcc3-d295e85bc00d" providerId="ADAL" clId="{68DC317B-BB30-4C8A-872A-78516EE8E1CD}" dt="2023-05-15T12:06:29.737" v="168" actId="27636"/>
          <ac:spMkLst>
            <pc:docMk/>
            <pc:sldMk cId="0" sldId="283"/>
            <ac:spMk id="669" creationId="{00000000-0000-0000-0000-000000000000}"/>
          </ac:spMkLst>
        </pc:spChg>
        <pc:spChg chg="mod">
          <ac:chgData name="Anne Portscheller" userId="525dbbca-b66f-432c-bcc3-d295e85bc00d" providerId="ADAL" clId="{68DC317B-BB30-4C8A-872A-78516EE8E1CD}" dt="2023-05-15T12:06:29.706" v="163" actId="27636"/>
          <ac:spMkLst>
            <pc:docMk/>
            <pc:sldMk cId="0" sldId="283"/>
            <ac:spMk id="670" creationId="{00000000-0000-0000-0000-000000000000}"/>
          </ac:spMkLst>
        </pc:spChg>
        <pc:spChg chg="mod">
          <ac:chgData name="Anne Portscheller" userId="525dbbca-b66f-432c-bcc3-d295e85bc00d" providerId="ADAL" clId="{68DC317B-BB30-4C8A-872A-78516EE8E1CD}" dt="2023-05-15T12:06:29.730" v="167" actId="27636"/>
          <ac:spMkLst>
            <pc:docMk/>
            <pc:sldMk cId="0" sldId="283"/>
            <ac:spMk id="672" creationId="{00000000-0000-0000-0000-000000000000}"/>
          </ac:spMkLst>
        </pc:spChg>
        <pc:spChg chg="mod">
          <ac:chgData name="Anne Portscheller" userId="525dbbca-b66f-432c-bcc3-d295e85bc00d" providerId="ADAL" clId="{68DC317B-BB30-4C8A-872A-78516EE8E1CD}" dt="2023-05-15T12:06:29.717" v="165" actId="27636"/>
          <ac:spMkLst>
            <pc:docMk/>
            <pc:sldMk cId="0" sldId="283"/>
            <ac:spMk id="673" creationId="{00000000-0000-0000-0000-000000000000}"/>
          </ac:spMkLst>
        </pc:spChg>
        <pc:spChg chg="mod">
          <ac:chgData name="Anne Portscheller" userId="525dbbca-b66f-432c-bcc3-d295e85bc00d" providerId="ADAL" clId="{68DC317B-BB30-4C8A-872A-78516EE8E1CD}" dt="2023-05-15T12:06:29.744" v="169" actId="27636"/>
          <ac:spMkLst>
            <pc:docMk/>
            <pc:sldMk cId="0" sldId="283"/>
            <ac:spMk id="675" creationId="{00000000-0000-0000-0000-000000000000}"/>
          </ac:spMkLst>
        </pc:spChg>
        <pc:spChg chg="mod">
          <ac:chgData name="Anne Portscheller" userId="525dbbca-b66f-432c-bcc3-d295e85bc00d" providerId="ADAL" clId="{68DC317B-BB30-4C8A-872A-78516EE8E1CD}" dt="2023-05-15T12:06:29.711" v="164" actId="27636"/>
          <ac:spMkLst>
            <pc:docMk/>
            <pc:sldMk cId="0" sldId="283"/>
            <ac:spMk id="676" creationId="{00000000-0000-0000-0000-000000000000}"/>
          </ac:spMkLst>
        </pc:spChg>
        <pc:spChg chg="mod">
          <ac:chgData name="Anne Portscheller" userId="525dbbca-b66f-432c-bcc3-d295e85bc00d" providerId="ADAL" clId="{68DC317B-BB30-4C8A-872A-78516EE8E1CD}" dt="2023-05-15T12:06:29.751" v="170" actId="27636"/>
          <ac:spMkLst>
            <pc:docMk/>
            <pc:sldMk cId="0" sldId="283"/>
            <ac:spMk id="678" creationId="{00000000-0000-0000-0000-000000000000}"/>
          </ac:spMkLst>
        </pc:spChg>
      </pc:sldChg>
      <pc:sldChg chg="modSp mod">
        <pc:chgData name="Anne Portscheller" userId="525dbbca-b66f-432c-bcc3-d295e85bc00d" providerId="ADAL" clId="{68DC317B-BB30-4C8A-872A-78516EE8E1CD}" dt="2023-05-15T12:06:29.836" v="178" actId="27636"/>
        <pc:sldMkLst>
          <pc:docMk/>
          <pc:sldMk cId="0" sldId="284"/>
        </pc:sldMkLst>
        <pc:spChg chg="mod">
          <ac:chgData name="Anne Portscheller" userId="525dbbca-b66f-432c-bcc3-d295e85bc00d" providerId="ADAL" clId="{68DC317B-BB30-4C8A-872A-78516EE8E1CD}" dt="2023-05-15T12:06:29.836" v="178" actId="27636"/>
          <ac:spMkLst>
            <pc:docMk/>
            <pc:sldMk cId="0" sldId="284"/>
            <ac:spMk id="683" creationId="{00000000-0000-0000-0000-000000000000}"/>
          </ac:spMkLst>
        </pc:spChg>
        <pc:spChg chg="mod">
          <ac:chgData name="Anne Portscheller" userId="525dbbca-b66f-432c-bcc3-d295e85bc00d" providerId="ADAL" clId="{68DC317B-BB30-4C8A-872A-78516EE8E1CD}" dt="2023-05-15T12:06:29.802" v="174" actId="27636"/>
          <ac:spMkLst>
            <pc:docMk/>
            <pc:sldMk cId="0" sldId="284"/>
            <ac:spMk id="685" creationId="{00000000-0000-0000-0000-000000000000}"/>
          </ac:spMkLst>
        </pc:spChg>
        <pc:spChg chg="mod">
          <ac:chgData name="Anne Portscheller" userId="525dbbca-b66f-432c-bcc3-d295e85bc00d" providerId="ADAL" clId="{68DC317B-BB30-4C8A-872A-78516EE8E1CD}" dt="2023-05-15T12:06:29.822" v="176" actId="27636"/>
          <ac:spMkLst>
            <pc:docMk/>
            <pc:sldMk cId="0" sldId="284"/>
            <ac:spMk id="686" creationId="{00000000-0000-0000-0000-000000000000}"/>
          </ac:spMkLst>
        </pc:spChg>
        <pc:spChg chg="mod">
          <ac:chgData name="Anne Portscheller" userId="525dbbca-b66f-432c-bcc3-d295e85bc00d" providerId="ADAL" clId="{68DC317B-BB30-4C8A-872A-78516EE8E1CD}" dt="2023-05-15T12:06:29.788" v="172" actId="27636"/>
          <ac:spMkLst>
            <pc:docMk/>
            <pc:sldMk cId="0" sldId="284"/>
            <ac:spMk id="687" creationId="{00000000-0000-0000-0000-000000000000}"/>
          </ac:spMkLst>
        </pc:spChg>
        <pc:spChg chg="mod">
          <ac:chgData name="Anne Portscheller" userId="525dbbca-b66f-432c-bcc3-d295e85bc00d" providerId="ADAL" clId="{68DC317B-BB30-4C8A-872A-78516EE8E1CD}" dt="2023-05-15T12:06:29.830" v="177" actId="27636"/>
          <ac:spMkLst>
            <pc:docMk/>
            <pc:sldMk cId="0" sldId="284"/>
            <ac:spMk id="689" creationId="{00000000-0000-0000-0000-000000000000}"/>
          </ac:spMkLst>
        </pc:spChg>
        <pc:spChg chg="mod">
          <ac:chgData name="Anne Portscheller" userId="525dbbca-b66f-432c-bcc3-d295e85bc00d" providerId="ADAL" clId="{68DC317B-BB30-4C8A-872A-78516EE8E1CD}" dt="2023-05-15T12:06:29.809" v="175" actId="27636"/>
          <ac:spMkLst>
            <pc:docMk/>
            <pc:sldMk cId="0" sldId="284"/>
            <ac:spMk id="690" creationId="{00000000-0000-0000-0000-000000000000}"/>
          </ac:spMkLst>
        </pc:spChg>
        <pc:spChg chg="mod">
          <ac:chgData name="Anne Portscheller" userId="525dbbca-b66f-432c-bcc3-d295e85bc00d" providerId="ADAL" clId="{68DC317B-BB30-4C8A-872A-78516EE8E1CD}" dt="2023-05-15T12:06:29.796" v="173" actId="27636"/>
          <ac:spMkLst>
            <pc:docMk/>
            <pc:sldMk cId="0" sldId="284"/>
            <ac:spMk id="692" creationId="{00000000-0000-0000-0000-000000000000}"/>
          </ac:spMkLst>
        </pc:spChg>
      </pc:sldChg>
      <pc:sldChg chg="modSp mod">
        <pc:chgData name="Anne Portscheller" userId="525dbbca-b66f-432c-bcc3-d295e85bc00d" providerId="ADAL" clId="{68DC317B-BB30-4C8A-872A-78516EE8E1CD}" dt="2023-05-15T12:06:29.919" v="187" actId="27636"/>
        <pc:sldMkLst>
          <pc:docMk/>
          <pc:sldMk cId="0" sldId="285"/>
        </pc:sldMkLst>
        <pc:spChg chg="mod">
          <ac:chgData name="Anne Portscheller" userId="525dbbca-b66f-432c-bcc3-d295e85bc00d" providerId="ADAL" clId="{68DC317B-BB30-4C8A-872A-78516EE8E1CD}" dt="2023-05-15T12:06:29.855" v="179" actId="27636"/>
          <ac:spMkLst>
            <pc:docMk/>
            <pc:sldMk cId="0" sldId="285"/>
            <ac:spMk id="697" creationId="{00000000-0000-0000-0000-000000000000}"/>
          </ac:spMkLst>
        </pc:spChg>
        <pc:spChg chg="mod">
          <ac:chgData name="Anne Portscheller" userId="525dbbca-b66f-432c-bcc3-d295e85bc00d" providerId="ADAL" clId="{68DC317B-BB30-4C8A-872A-78516EE8E1CD}" dt="2023-05-15T12:06:29.874" v="181" actId="27636"/>
          <ac:spMkLst>
            <pc:docMk/>
            <pc:sldMk cId="0" sldId="285"/>
            <ac:spMk id="698" creationId="{00000000-0000-0000-0000-000000000000}"/>
          </ac:spMkLst>
        </pc:spChg>
        <pc:spChg chg="mod">
          <ac:chgData name="Anne Portscheller" userId="525dbbca-b66f-432c-bcc3-d295e85bc00d" providerId="ADAL" clId="{68DC317B-BB30-4C8A-872A-78516EE8E1CD}" dt="2023-05-15T12:06:29.919" v="187" actId="27636"/>
          <ac:spMkLst>
            <pc:docMk/>
            <pc:sldMk cId="0" sldId="285"/>
            <ac:spMk id="699" creationId="{00000000-0000-0000-0000-000000000000}"/>
          </ac:spMkLst>
        </pc:spChg>
        <pc:spChg chg="mod">
          <ac:chgData name="Anne Portscheller" userId="525dbbca-b66f-432c-bcc3-d295e85bc00d" providerId="ADAL" clId="{68DC317B-BB30-4C8A-872A-78516EE8E1CD}" dt="2023-05-15T12:06:29.905" v="185" actId="27636"/>
          <ac:spMkLst>
            <pc:docMk/>
            <pc:sldMk cId="0" sldId="285"/>
            <ac:spMk id="700" creationId="{00000000-0000-0000-0000-000000000000}"/>
          </ac:spMkLst>
        </pc:spChg>
        <pc:spChg chg="mod">
          <ac:chgData name="Anne Portscheller" userId="525dbbca-b66f-432c-bcc3-d295e85bc00d" providerId="ADAL" clId="{68DC317B-BB30-4C8A-872A-78516EE8E1CD}" dt="2023-05-15T12:06:29.912" v="186" actId="27636"/>
          <ac:spMkLst>
            <pc:docMk/>
            <pc:sldMk cId="0" sldId="285"/>
            <ac:spMk id="701" creationId="{00000000-0000-0000-0000-000000000000}"/>
          </ac:spMkLst>
        </pc:spChg>
        <pc:spChg chg="mod">
          <ac:chgData name="Anne Portscheller" userId="525dbbca-b66f-432c-bcc3-d295e85bc00d" providerId="ADAL" clId="{68DC317B-BB30-4C8A-872A-78516EE8E1CD}" dt="2023-05-15T12:06:29.899" v="184" actId="27636"/>
          <ac:spMkLst>
            <pc:docMk/>
            <pc:sldMk cId="0" sldId="285"/>
            <ac:spMk id="702" creationId="{00000000-0000-0000-0000-000000000000}"/>
          </ac:spMkLst>
        </pc:spChg>
        <pc:spChg chg="mod">
          <ac:chgData name="Anne Portscheller" userId="525dbbca-b66f-432c-bcc3-d295e85bc00d" providerId="ADAL" clId="{68DC317B-BB30-4C8A-872A-78516EE8E1CD}" dt="2023-05-15T12:06:29.866" v="180" actId="27636"/>
          <ac:spMkLst>
            <pc:docMk/>
            <pc:sldMk cId="0" sldId="285"/>
            <ac:spMk id="703" creationId="{00000000-0000-0000-0000-000000000000}"/>
          </ac:spMkLst>
        </pc:spChg>
        <pc:spChg chg="mod">
          <ac:chgData name="Anne Portscheller" userId="525dbbca-b66f-432c-bcc3-d295e85bc00d" providerId="ADAL" clId="{68DC317B-BB30-4C8A-872A-78516EE8E1CD}" dt="2023-05-15T12:06:29.891" v="183" actId="27636"/>
          <ac:spMkLst>
            <pc:docMk/>
            <pc:sldMk cId="0" sldId="285"/>
            <ac:spMk id="704" creationId="{00000000-0000-0000-0000-000000000000}"/>
          </ac:spMkLst>
        </pc:spChg>
        <pc:spChg chg="mod">
          <ac:chgData name="Anne Portscheller" userId="525dbbca-b66f-432c-bcc3-d295e85bc00d" providerId="ADAL" clId="{68DC317B-BB30-4C8A-872A-78516EE8E1CD}" dt="2023-05-15T12:06:29.882" v="182" actId="27636"/>
          <ac:spMkLst>
            <pc:docMk/>
            <pc:sldMk cId="0" sldId="285"/>
            <ac:spMk id="705" creationId="{00000000-0000-0000-0000-000000000000}"/>
          </ac:spMkLst>
        </pc:spChg>
      </pc:sldChg>
      <pc:sldChg chg="modSp mod">
        <pc:chgData name="Anne Portscheller" userId="525dbbca-b66f-432c-bcc3-d295e85bc00d" providerId="ADAL" clId="{68DC317B-BB30-4C8A-872A-78516EE8E1CD}" dt="2023-05-15T12:06:29.942" v="189" actId="27636"/>
        <pc:sldMkLst>
          <pc:docMk/>
          <pc:sldMk cId="0" sldId="286"/>
        </pc:sldMkLst>
        <pc:spChg chg="mod">
          <ac:chgData name="Anne Portscheller" userId="525dbbca-b66f-432c-bcc3-d295e85bc00d" providerId="ADAL" clId="{68DC317B-BB30-4C8A-872A-78516EE8E1CD}" dt="2023-05-15T12:06:29.942" v="189" actId="27636"/>
          <ac:spMkLst>
            <pc:docMk/>
            <pc:sldMk cId="0" sldId="286"/>
            <ac:spMk id="713" creationId="{00000000-0000-0000-0000-000000000000}"/>
          </ac:spMkLst>
        </pc:spChg>
        <pc:spChg chg="mod">
          <ac:chgData name="Anne Portscheller" userId="525dbbca-b66f-432c-bcc3-d295e85bc00d" providerId="ADAL" clId="{68DC317B-BB30-4C8A-872A-78516EE8E1CD}" dt="2023-05-15T12:06:29.936" v="188" actId="27636"/>
          <ac:spMkLst>
            <pc:docMk/>
            <pc:sldMk cId="0" sldId="286"/>
            <ac:spMk id="714" creationId="{00000000-0000-0000-0000-000000000000}"/>
          </ac:spMkLst>
        </pc:spChg>
      </pc:sldChg>
      <pc:sldChg chg="modSp mod">
        <pc:chgData name="Anne Portscheller" userId="525dbbca-b66f-432c-bcc3-d295e85bc00d" providerId="ADAL" clId="{68DC317B-BB30-4C8A-872A-78516EE8E1CD}" dt="2023-05-15T12:06:29.962" v="191" actId="27636"/>
        <pc:sldMkLst>
          <pc:docMk/>
          <pc:sldMk cId="0" sldId="287"/>
        </pc:sldMkLst>
        <pc:spChg chg="mod">
          <ac:chgData name="Anne Portscheller" userId="525dbbca-b66f-432c-bcc3-d295e85bc00d" providerId="ADAL" clId="{68DC317B-BB30-4C8A-872A-78516EE8E1CD}" dt="2023-05-15T12:06:29.955" v="190" actId="27636"/>
          <ac:spMkLst>
            <pc:docMk/>
            <pc:sldMk cId="0" sldId="287"/>
            <ac:spMk id="720" creationId="{00000000-0000-0000-0000-000000000000}"/>
          </ac:spMkLst>
        </pc:spChg>
        <pc:spChg chg="mod">
          <ac:chgData name="Anne Portscheller" userId="525dbbca-b66f-432c-bcc3-d295e85bc00d" providerId="ADAL" clId="{68DC317B-BB30-4C8A-872A-78516EE8E1CD}" dt="2023-05-15T12:06:29.962" v="191" actId="27636"/>
          <ac:spMkLst>
            <pc:docMk/>
            <pc:sldMk cId="0" sldId="287"/>
            <ac:spMk id="721" creationId="{00000000-0000-0000-0000-000000000000}"/>
          </ac:spMkLst>
        </pc:spChg>
      </pc:sldChg>
      <pc:sldChg chg="modSp mod">
        <pc:chgData name="Anne Portscheller" userId="525dbbca-b66f-432c-bcc3-d295e85bc00d" providerId="ADAL" clId="{68DC317B-BB30-4C8A-872A-78516EE8E1CD}" dt="2023-05-15T12:06:29.985" v="193" actId="27636"/>
        <pc:sldMkLst>
          <pc:docMk/>
          <pc:sldMk cId="0" sldId="288"/>
        </pc:sldMkLst>
        <pc:spChg chg="mod">
          <ac:chgData name="Anne Portscheller" userId="525dbbca-b66f-432c-bcc3-d295e85bc00d" providerId="ADAL" clId="{68DC317B-BB30-4C8A-872A-78516EE8E1CD}" dt="2023-05-15T12:06:29.977" v="192" actId="27636"/>
          <ac:spMkLst>
            <pc:docMk/>
            <pc:sldMk cId="0" sldId="288"/>
            <ac:spMk id="727" creationId="{00000000-0000-0000-0000-000000000000}"/>
          </ac:spMkLst>
        </pc:spChg>
        <pc:spChg chg="mod">
          <ac:chgData name="Anne Portscheller" userId="525dbbca-b66f-432c-bcc3-d295e85bc00d" providerId="ADAL" clId="{68DC317B-BB30-4C8A-872A-78516EE8E1CD}" dt="2023-05-15T12:06:29.985" v="193" actId="27636"/>
          <ac:spMkLst>
            <pc:docMk/>
            <pc:sldMk cId="0" sldId="288"/>
            <ac:spMk id="728" creationId="{00000000-0000-0000-0000-000000000000}"/>
          </ac:spMkLst>
        </pc:spChg>
      </pc:sldChg>
      <pc:sldChg chg="modSp mod">
        <pc:chgData name="Anne Portscheller" userId="525dbbca-b66f-432c-bcc3-d295e85bc00d" providerId="ADAL" clId="{68DC317B-BB30-4C8A-872A-78516EE8E1CD}" dt="2023-05-15T12:06:30.014" v="195" actId="27636"/>
        <pc:sldMkLst>
          <pc:docMk/>
          <pc:sldMk cId="0" sldId="289"/>
        </pc:sldMkLst>
        <pc:spChg chg="mod">
          <ac:chgData name="Anne Portscheller" userId="525dbbca-b66f-432c-bcc3-d295e85bc00d" providerId="ADAL" clId="{68DC317B-BB30-4C8A-872A-78516EE8E1CD}" dt="2023-05-15T12:06:30.004" v="194" actId="27636"/>
          <ac:spMkLst>
            <pc:docMk/>
            <pc:sldMk cId="0" sldId="289"/>
            <ac:spMk id="734" creationId="{00000000-0000-0000-0000-000000000000}"/>
          </ac:spMkLst>
        </pc:spChg>
        <pc:spChg chg="mod">
          <ac:chgData name="Anne Portscheller" userId="525dbbca-b66f-432c-bcc3-d295e85bc00d" providerId="ADAL" clId="{68DC317B-BB30-4C8A-872A-78516EE8E1CD}" dt="2023-05-15T12:06:30.014" v="195" actId="27636"/>
          <ac:spMkLst>
            <pc:docMk/>
            <pc:sldMk cId="0" sldId="289"/>
            <ac:spMk id="735" creationId="{00000000-0000-0000-0000-000000000000}"/>
          </ac:spMkLst>
        </pc:spChg>
      </pc:sldChg>
      <pc:sldChg chg="modSp mod">
        <pc:chgData name="Anne Portscheller" userId="525dbbca-b66f-432c-bcc3-d295e85bc00d" providerId="ADAL" clId="{68DC317B-BB30-4C8A-872A-78516EE8E1CD}" dt="2023-05-15T12:06:30.040" v="197" actId="27636"/>
        <pc:sldMkLst>
          <pc:docMk/>
          <pc:sldMk cId="0" sldId="290"/>
        </pc:sldMkLst>
        <pc:spChg chg="mod">
          <ac:chgData name="Anne Portscheller" userId="525dbbca-b66f-432c-bcc3-d295e85bc00d" providerId="ADAL" clId="{68DC317B-BB30-4C8A-872A-78516EE8E1CD}" dt="2023-05-15T12:06:30.031" v="196" actId="27636"/>
          <ac:spMkLst>
            <pc:docMk/>
            <pc:sldMk cId="0" sldId="290"/>
            <ac:spMk id="742" creationId="{00000000-0000-0000-0000-000000000000}"/>
          </ac:spMkLst>
        </pc:spChg>
        <pc:spChg chg="mod">
          <ac:chgData name="Anne Portscheller" userId="525dbbca-b66f-432c-bcc3-d295e85bc00d" providerId="ADAL" clId="{68DC317B-BB30-4C8A-872A-78516EE8E1CD}" dt="2023-05-15T12:06:30.040" v="197" actId="27636"/>
          <ac:spMkLst>
            <pc:docMk/>
            <pc:sldMk cId="0" sldId="290"/>
            <ac:spMk id="743" creationId="{00000000-0000-0000-0000-000000000000}"/>
          </ac:spMkLst>
        </pc:spChg>
      </pc:sldChg>
      <pc:sldChg chg="modSp mod">
        <pc:chgData name="Anne Portscheller" userId="525dbbca-b66f-432c-bcc3-d295e85bc00d" providerId="ADAL" clId="{68DC317B-BB30-4C8A-872A-78516EE8E1CD}" dt="2023-05-15T12:06:30.076" v="199" actId="27636"/>
        <pc:sldMkLst>
          <pc:docMk/>
          <pc:sldMk cId="0" sldId="291"/>
        </pc:sldMkLst>
        <pc:spChg chg="mod">
          <ac:chgData name="Anne Portscheller" userId="525dbbca-b66f-432c-bcc3-d295e85bc00d" providerId="ADAL" clId="{68DC317B-BB30-4C8A-872A-78516EE8E1CD}" dt="2023-05-15T12:06:30.076" v="199" actId="27636"/>
          <ac:spMkLst>
            <pc:docMk/>
            <pc:sldMk cId="0" sldId="291"/>
            <ac:spMk id="749" creationId="{00000000-0000-0000-0000-000000000000}"/>
          </ac:spMkLst>
        </pc:spChg>
        <pc:spChg chg="mod">
          <ac:chgData name="Anne Portscheller" userId="525dbbca-b66f-432c-bcc3-d295e85bc00d" providerId="ADAL" clId="{68DC317B-BB30-4C8A-872A-78516EE8E1CD}" dt="2023-05-15T12:06:30.069" v="198" actId="27636"/>
          <ac:spMkLst>
            <pc:docMk/>
            <pc:sldMk cId="0" sldId="291"/>
            <ac:spMk id="750" creationId="{00000000-0000-0000-0000-000000000000}"/>
          </ac:spMkLst>
        </pc:spChg>
      </pc:sldChg>
      <pc:sldChg chg="modSp del mod ord">
        <pc:chgData name="Anne Portscheller" userId="525dbbca-b66f-432c-bcc3-d295e85bc00d" providerId="ADAL" clId="{68DC317B-BB30-4C8A-872A-78516EE8E1CD}" dt="2023-05-15T14:03:36.446" v="897" actId="2696"/>
        <pc:sldMkLst>
          <pc:docMk/>
          <pc:sldMk cId="2517060888" sldId="292"/>
        </pc:sldMkLst>
        <pc:spChg chg="mod">
          <ac:chgData name="Anne Portscheller" userId="525dbbca-b66f-432c-bcc3-d295e85bc00d" providerId="ADAL" clId="{68DC317B-BB30-4C8A-872A-78516EE8E1CD}" dt="2023-05-15T12:06:30.162" v="211" actId="27636"/>
          <ac:spMkLst>
            <pc:docMk/>
            <pc:sldMk cId="2517060888" sldId="292"/>
            <ac:spMk id="755" creationId="{00000000-0000-0000-0000-000000000000}"/>
          </ac:spMkLst>
        </pc:spChg>
        <pc:spChg chg="mod">
          <ac:chgData name="Anne Portscheller" userId="525dbbca-b66f-432c-bcc3-d295e85bc00d" providerId="ADAL" clId="{68DC317B-BB30-4C8A-872A-78516EE8E1CD}" dt="2023-05-15T12:06:30.109" v="203" actId="27636"/>
          <ac:spMkLst>
            <pc:docMk/>
            <pc:sldMk cId="2517060888" sldId="292"/>
            <ac:spMk id="757" creationId="{00000000-0000-0000-0000-000000000000}"/>
          </ac:spMkLst>
        </pc:spChg>
        <pc:spChg chg="mod">
          <ac:chgData name="Anne Portscheller" userId="525dbbca-b66f-432c-bcc3-d295e85bc00d" providerId="ADAL" clId="{68DC317B-BB30-4C8A-872A-78516EE8E1CD}" dt="2023-05-15T12:06:30.103" v="202" actId="27636"/>
          <ac:spMkLst>
            <pc:docMk/>
            <pc:sldMk cId="2517060888" sldId="292"/>
            <ac:spMk id="758" creationId="{00000000-0000-0000-0000-000000000000}"/>
          </ac:spMkLst>
        </pc:spChg>
        <pc:spChg chg="mod">
          <ac:chgData name="Anne Portscheller" userId="525dbbca-b66f-432c-bcc3-d295e85bc00d" providerId="ADAL" clId="{68DC317B-BB30-4C8A-872A-78516EE8E1CD}" dt="2023-05-15T12:06:30.153" v="209" actId="27636"/>
          <ac:spMkLst>
            <pc:docMk/>
            <pc:sldMk cId="2517060888" sldId="292"/>
            <ac:spMk id="759" creationId="{00000000-0000-0000-0000-000000000000}"/>
          </ac:spMkLst>
        </pc:spChg>
        <pc:spChg chg="mod">
          <ac:chgData name="Anne Portscheller" userId="525dbbca-b66f-432c-bcc3-d295e85bc00d" providerId="ADAL" clId="{68DC317B-BB30-4C8A-872A-78516EE8E1CD}" dt="2023-05-15T12:06:30.097" v="201" actId="27636"/>
          <ac:spMkLst>
            <pc:docMk/>
            <pc:sldMk cId="2517060888" sldId="292"/>
            <ac:spMk id="760" creationId="{00000000-0000-0000-0000-000000000000}"/>
          </ac:spMkLst>
        </pc:spChg>
        <pc:spChg chg="mod">
          <ac:chgData name="Anne Portscheller" userId="525dbbca-b66f-432c-bcc3-d295e85bc00d" providerId="ADAL" clId="{68DC317B-BB30-4C8A-872A-78516EE8E1CD}" dt="2023-05-15T12:06:30.123" v="205" actId="27636"/>
          <ac:spMkLst>
            <pc:docMk/>
            <pc:sldMk cId="2517060888" sldId="292"/>
            <ac:spMk id="761" creationId="{00000000-0000-0000-0000-000000000000}"/>
          </ac:spMkLst>
        </pc:spChg>
        <pc:spChg chg="mod">
          <ac:chgData name="Anne Portscheller" userId="525dbbca-b66f-432c-bcc3-d295e85bc00d" providerId="ADAL" clId="{68DC317B-BB30-4C8A-872A-78516EE8E1CD}" dt="2023-05-15T12:06:30.130" v="206" actId="27636"/>
          <ac:spMkLst>
            <pc:docMk/>
            <pc:sldMk cId="2517060888" sldId="292"/>
            <ac:spMk id="763" creationId="{00000000-0000-0000-0000-000000000000}"/>
          </ac:spMkLst>
        </pc:spChg>
        <pc:spChg chg="mod">
          <ac:chgData name="Anne Portscheller" userId="525dbbca-b66f-432c-bcc3-d295e85bc00d" providerId="ADAL" clId="{68DC317B-BB30-4C8A-872A-78516EE8E1CD}" dt="2023-05-15T12:06:30.144" v="208" actId="27636"/>
          <ac:spMkLst>
            <pc:docMk/>
            <pc:sldMk cId="2517060888" sldId="292"/>
            <ac:spMk id="764" creationId="{00000000-0000-0000-0000-000000000000}"/>
          </ac:spMkLst>
        </pc:spChg>
        <pc:spChg chg="mod">
          <ac:chgData name="Anne Portscheller" userId="525dbbca-b66f-432c-bcc3-d295e85bc00d" providerId="ADAL" clId="{68DC317B-BB30-4C8A-872A-78516EE8E1CD}" dt="2023-05-15T12:06:30.135" v="207" actId="27636"/>
          <ac:spMkLst>
            <pc:docMk/>
            <pc:sldMk cId="2517060888" sldId="292"/>
            <ac:spMk id="765" creationId="{00000000-0000-0000-0000-000000000000}"/>
          </ac:spMkLst>
        </pc:spChg>
        <pc:spChg chg="mod">
          <ac:chgData name="Anne Portscheller" userId="525dbbca-b66f-432c-bcc3-d295e85bc00d" providerId="ADAL" clId="{68DC317B-BB30-4C8A-872A-78516EE8E1CD}" dt="2023-05-15T12:06:30.115" v="204" actId="27636"/>
          <ac:spMkLst>
            <pc:docMk/>
            <pc:sldMk cId="2517060888" sldId="292"/>
            <ac:spMk id="766" creationId="{00000000-0000-0000-0000-000000000000}"/>
          </ac:spMkLst>
        </pc:spChg>
        <pc:spChg chg="mod">
          <ac:chgData name="Anne Portscheller" userId="525dbbca-b66f-432c-bcc3-d295e85bc00d" providerId="ADAL" clId="{68DC317B-BB30-4C8A-872A-78516EE8E1CD}" dt="2023-05-15T12:06:30.157" v="210" actId="27636"/>
          <ac:spMkLst>
            <pc:docMk/>
            <pc:sldMk cId="2517060888" sldId="292"/>
            <ac:spMk id="767" creationId="{00000000-0000-0000-0000-000000000000}"/>
          </ac:spMkLst>
        </pc:spChg>
        <pc:spChg chg="mod">
          <ac:chgData name="Anne Portscheller" userId="525dbbca-b66f-432c-bcc3-d295e85bc00d" providerId="ADAL" clId="{68DC317B-BB30-4C8A-872A-78516EE8E1CD}" dt="2023-05-15T12:06:30.167" v="212" actId="27636"/>
          <ac:spMkLst>
            <pc:docMk/>
            <pc:sldMk cId="2517060888" sldId="292"/>
            <ac:spMk id="768" creationId="{00000000-0000-0000-0000-000000000000}"/>
          </ac:spMkLst>
        </pc:spChg>
        <pc:spChg chg="mod">
          <ac:chgData name="Anne Portscheller" userId="525dbbca-b66f-432c-bcc3-d295e85bc00d" providerId="ADAL" clId="{68DC317B-BB30-4C8A-872A-78516EE8E1CD}" dt="2023-05-15T12:06:30.089" v="200" actId="27636"/>
          <ac:spMkLst>
            <pc:docMk/>
            <pc:sldMk cId="2517060888" sldId="292"/>
            <ac:spMk id="769" creationId="{00000000-0000-0000-0000-000000000000}"/>
          </ac:spMkLst>
        </pc:spChg>
      </pc:sldChg>
      <pc:sldChg chg="add">
        <pc:chgData name="Anne Portscheller" userId="525dbbca-b66f-432c-bcc3-d295e85bc00d" providerId="ADAL" clId="{68DC317B-BB30-4C8A-872A-78516EE8E1CD}" dt="2023-05-15T14:03:47.875" v="898"/>
        <pc:sldMkLst>
          <pc:docMk/>
          <pc:sldMk cId="3487770640" sldId="293"/>
        </pc:sldMkLst>
        <pc:spChg chg="mod">
          <ac:chgData name="Anne Portscheller" userId="525dbbca-b66f-432c-bcc3-d295e85bc00d" providerId="ADAL" clId="{68DC317B-BB30-4C8A-872A-78516EE8E1CD}" dt="2023-05-15T12:06:30.230" v="214" actId="27636"/>
          <ac:spMkLst>
            <pc:docMk/>
            <pc:sldMk cId="3487770640" sldId="293"/>
            <ac:spMk id="774" creationId="{00000000-0000-0000-0000-000000000000}"/>
          </ac:spMkLst>
        </pc:spChg>
        <pc:spChg chg="mod">
          <ac:chgData name="Anne Portscheller" userId="525dbbca-b66f-432c-bcc3-d295e85bc00d" providerId="ADAL" clId="{68DC317B-BB30-4C8A-872A-78516EE8E1CD}" dt="2023-05-15T12:06:30.224" v="213" actId="27636"/>
          <ac:spMkLst>
            <pc:docMk/>
            <pc:sldMk cId="3487770640" sldId="293"/>
            <ac:spMk id="776" creationId="{00000000-0000-0000-0000-000000000000}"/>
          </ac:spMkLst>
        </pc:spChg>
      </pc:sldChg>
      <pc:sldChg chg="modSp del mod">
        <pc:chgData name="Anne Portscheller" userId="525dbbca-b66f-432c-bcc3-d295e85bc00d" providerId="ADAL" clId="{68DC317B-BB30-4C8A-872A-78516EE8E1CD}" dt="2023-05-15T14:03:36.446" v="897" actId="2696"/>
        <pc:sldMkLst>
          <pc:docMk/>
          <pc:sldMk cId="3458135323" sldId="294"/>
        </pc:sldMkLst>
        <pc:spChg chg="mod">
          <ac:chgData name="Anne Portscheller" userId="525dbbca-b66f-432c-bcc3-d295e85bc00d" providerId="ADAL" clId="{68DC317B-BB30-4C8A-872A-78516EE8E1CD}" dt="2023-05-15T12:06:30.259" v="217" actId="27636"/>
          <ac:spMkLst>
            <pc:docMk/>
            <pc:sldMk cId="3458135323" sldId="294"/>
            <ac:spMk id="781" creationId="{00000000-0000-0000-0000-000000000000}"/>
          </ac:spMkLst>
        </pc:spChg>
        <pc:spChg chg="mod">
          <ac:chgData name="Anne Portscheller" userId="525dbbca-b66f-432c-bcc3-d295e85bc00d" providerId="ADAL" clId="{68DC317B-BB30-4C8A-872A-78516EE8E1CD}" dt="2023-05-15T12:06:30.244" v="215" actId="27636"/>
          <ac:spMkLst>
            <pc:docMk/>
            <pc:sldMk cId="3458135323" sldId="294"/>
            <ac:spMk id="782" creationId="{00000000-0000-0000-0000-000000000000}"/>
          </ac:spMkLst>
        </pc:spChg>
        <pc:spChg chg="mod">
          <ac:chgData name="Anne Portscheller" userId="525dbbca-b66f-432c-bcc3-d295e85bc00d" providerId="ADAL" clId="{68DC317B-BB30-4C8A-872A-78516EE8E1CD}" dt="2023-05-15T12:06:30.254" v="216" actId="27636"/>
          <ac:spMkLst>
            <pc:docMk/>
            <pc:sldMk cId="3458135323" sldId="294"/>
            <ac:spMk id="783" creationId="{00000000-0000-0000-0000-000000000000}"/>
          </ac:spMkLst>
        </pc:spChg>
      </pc:sldChg>
      <pc:sldChg chg="modSp mod">
        <pc:chgData name="Anne Portscheller" userId="525dbbca-b66f-432c-bcc3-d295e85bc00d" providerId="ADAL" clId="{68DC317B-BB30-4C8A-872A-78516EE8E1CD}" dt="2023-05-15T12:06:30.286" v="219" actId="27636"/>
        <pc:sldMkLst>
          <pc:docMk/>
          <pc:sldMk cId="0" sldId="295"/>
        </pc:sldMkLst>
        <pc:spChg chg="mod">
          <ac:chgData name="Anne Portscheller" userId="525dbbca-b66f-432c-bcc3-d295e85bc00d" providerId="ADAL" clId="{68DC317B-BB30-4C8A-872A-78516EE8E1CD}" dt="2023-05-15T12:06:30.286" v="219" actId="27636"/>
          <ac:spMkLst>
            <pc:docMk/>
            <pc:sldMk cId="0" sldId="295"/>
            <ac:spMk id="788" creationId="{00000000-0000-0000-0000-000000000000}"/>
          </ac:spMkLst>
        </pc:spChg>
        <pc:spChg chg="mod">
          <ac:chgData name="Anne Portscheller" userId="525dbbca-b66f-432c-bcc3-d295e85bc00d" providerId="ADAL" clId="{68DC317B-BB30-4C8A-872A-78516EE8E1CD}" dt="2023-05-15T12:06:30.280" v="218" actId="27636"/>
          <ac:spMkLst>
            <pc:docMk/>
            <pc:sldMk cId="0" sldId="295"/>
            <ac:spMk id="790" creationId="{00000000-0000-0000-0000-000000000000}"/>
          </ac:spMkLst>
        </pc:spChg>
      </pc:sldChg>
      <pc:sldChg chg="modSp mod">
        <pc:chgData name="Anne Portscheller" userId="525dbbca-b66f-432c-bcc3-d295e85bc00d" providerId="ADAL" clId="{68DC317B-BB30-4C8A-872A-78516EE8E1CD}" dt="2023-05-15T12:06:30.313" v="221" actId="27636"/>
        <pc:sldMkLst>
          <pc:docMk/>
          <pc:sldMk cId="0" sldId="296"/>
        </pc:sldMkLst>
        <pc:spChg chg="mod">
          <ac:chgData name="Anne Portscheller" userId="525dbbca-b66f-432c-bcc3-d295e85bc00d" providerId="ADAL" clId="{68DC317B-BB30-4C8A-872A-78516EE8E1CD}" dt="2023-05-15T12:06:30.313" v="221" actId="27636"/>
          <ac:spMkLst>
            <pc:docMk/>
            <pc:sldMk cId="0" sldId="296"/>
            <ac:spMk id="795" creationId="{00000000-0000-0000-0000-000000000000}"/>
          </ac:spMkLst>
        </pc:spChg>
        <pc:spChg chg="mod">
          <ac:chgData name="Anne Portscheller" userId="525dbbca-b66f-432c-bcc3-d295e85bc00d" providerId="ADAL" clId="{68DC317B-BB30-4C8A-872A-78516EE8E1CD}" dt="2023-05-15T12:06:30.304" v="220" actId="27636"/>
          <ac:spMkLst>
            <pc:docMk/>
            <pc:sldMk cId="0" sldId="296"/>
            <ac:spMk id="797" creationId="{00000000-0000-0000-0000-000000000000}"/>
          </ac:spMkLst>
        </pc:spChg>
      </pc:sldChg>
      <pc:sldChg chg="modSp mod">
        <pc:chgData name="Anne Portscheller" userId="525dbbca-b66f-432c-bcc3-d295e85bc00d" providerId="ADAL" clId="{68DC317B-BB30-4C8A-872A-78516EE8E1CD}" dt="2023-05-15T12:06:30.340" v="223" actId="27636"/>
        <pc:sldMkLst>
          <pc:docMk/>
          <pc:sldMk cId="0" sldId="297"/>
        </pc:sldMkLst>
        <pc:spChg chg="mod">
          <ac:chgData name="Anne Portscheller" userId="525dbbca-b66f-432c-bcc3-d295e85bc00d" providerId="ADAL" clId="{68DC317B-BB30-4C8A-872A-78516EE8E1CD}" dt="2023-05-15T12:06:30.334" v="222" actId="27636"/>
          <ac:spMkLst>
            <pc:docMk/>
            <pc:sldMk cId="0" sldId="297"/>
            <ac:spMk id="802" creationId="{00000000-0000-0000-0000-000000000000}"/>
          </ac:spMkLst>
        </pc:spChg>
        <pc:spChg chg="mod">
          <ac:chgData name="Anne Portscheller" userId="525dbbca-b66f-432c-bcc3-d295e85bc00d" providerId="ADAL" clId="{68DC317B-BB30-4C8A-872A-78516EE8E1CD}" dt="2023-05-15T12:06:30.340" v="223" actId="27636"/>
          <ac:spMkLst>
            <pc:docMk/>
            <pc:sldMk cId="0" sldId="297"/>
            <ac:spMk id="803" creationId="{00000000-0000-0000-0000-000000000000}"/>
          </ac:spMkLst>
        </pc:spChg>
      </pc:sldChg>
      <pc:sldChg chg="modSp mod">
        <pc:chgData name="Anne Portscheller" userId="525dbbca-b66f-432c-bcc3-d295e85bc00d" providerId="ADAL" clId="{68DC317B-BB30-4C8A-872A-78516EE8E1CD}" dt="2023-05-15T12:06:30.363" v="226" actId="27636"/>
        <pc:sldMkLst>
          <pc:docMk/>
          <pc:sldMk cId="0" sldId="298"/>
        </pc:sldMkLst>
        <pc:spChg chg="mod">
          <ac:chgData name="Anne Portscheller" userId="525dbbca-b66f-432c-bcc3-d295e85bc00d" providerId="ADAL" clId="{68DC317B-BB30-4C8A-872A-78516EE8E1CD}" dt="2023-05-15T12:06:30.359" v="225" actId="27636"/>
          <ac:spMkLst>
            <pc:docMk/>
            <pc:sldMk cId="0" sldId="298"/>
            <ac:spMk id="810" creationId="{00000000-0000-0000-0000-000000000000}"/>
          </ac:spMkLst>
        </pc:spChg>
        <pc:spChg chg="mod">
          <ac:chgData name="Anne Portscheller" userId="525dbbca-b66f-432c-bcc3-d295e85bc00d" providerId="ADAL" clId="{68DC317B-BB30-4C8A-872A-78516EE8E1CD}" dt="2023-05-15T12:06:30.363" v="226" actId="27636"/>
          <ac:spMkLst>
            <pc:docMk/>
            <pc:sldMk cId="0" sldId="298"/>
            <ac:spMk id="812" creationId="{00000000-0000-0000-0000-000000000000}"/>
          </ac:spMkLst>
        </pc:spChg>
        <pc:spChg chg="mod">
          <ac:chgData name="Anne Portscheller" userId="525dbbca-b66f-432c-bcc3-d295e85bc00d" providerId="ADAL" clId="{68DC317B-BB30-4C8A-872A-78516EE8E1CD}" dt="2023-05-15T12:06:30.353" v="224" actId="27636"/>
          <ac:spMkLst>
            <pc:docMk/>
            <pc:sldMk cId="0" sldId="298"/>
            <ac:spMk id="813" creationId="{00000000-0000-0000-0000-000000000000}"/>
          </ac:spMkLst>
        </pc:spChg>
      </pc:sldChg>
      <pc:sldChg chg="modSp mod">
        <pc:chgData name="Anne Portscheller" userId="525dbbca-b66f-432c-bcc3-d295e85bc00d" providerId="ADAL" clId="{68DC317B-BB30-4C8A-872A-78516EE8E1CD}" dt="2023-05-15T12:06:30.383" v="229" actId="27636"/>
        <pc:sldMkLst>
          <pc:docMk/>
          <pc:sldMk cId="0" sldId="299"/>
        </pc:sldMkLst>
        <pc:spChg chg="mod">
          <ac:chgData name="Anne Portscheller" userId="525dbbca-b66f-432c-bcc3-d295e85bc00d" providerId="ADAL" clId="{68DC317B-BB30-4C8A-872A-78516EE8E1CD}" dt="2023-05-15T12:06:30.376" v="227" actId="27636"/>
          <ac:spMkLst>
            <pc:docMk/>
            <pc:sldMk cId="0" sldId="299"/>
            <ac:spMk id="818" creationId="{00000000-0000-0000-0000-000000000000}"/>
          </ac:spMkLst>
        </pc:spChg>
        <pc:spChg chg="mod">
          <ac:chgData name="Anne Portscheller" userId="525dbbca-b66f-432c-bcc3-d295e85bc00d" providerId="ADAL" clId="{68DC317B-BB30-4C8A-872A-78516EE8E1CD}" dt="2023-05-15T12:06:30.383" v="229" actId="27636"/>
          <ac:spMkLst>
            <pc:docMk/>
            <pc:sldMk cId="0" sldId="299"/>
            <ac:spMk id="819" creationId="{00000000-0000-0000-0000-000000000000}"/>
          </ac:spMkLst>
        </pc:spChg>
        <pc:spChg chg="mod">
          <ac:chgData name="Anne Portscheller" userId="525dbbca-b66f-432c-bcc3-d295e85bc00d" providerId="ADAL" clId="{68DC317B-BB30-4C8A-872A-78516EE8E1CD}" dt="2023-05-15T12:06:30.379" v="228" actId="27636"/>
          <ac:spMkLst>
            <pc:docMk/>
            <pc:sldMk cId="0" sldId="299"/>
            <ac:spMk id="821" creationId="{00000000-0000-0000-0000-000000000000}"/>
          </ac:spMkLst>
        </pc:spChg>
      </pc:sldChg>
      <pc:sldChg chg="addSp delSp modSp add mod">
        <pc:chgData name="Anne Portscheller" userId="525dbbca-b66f-432c-bcc3-d295e85bc00d" providerId="ADAL" clId="{68DC317B-BB30-4C8A-872A-78516EE8E1CD}" dt="2023-05-15T12:29:57.874" v="698" actId="2085"/>
        <pc:sldMkLst>
          <pc:docMk/>
          <pc:sldMk cId="3517098602" sldId="300"/>
        </pc:sldMkLst>
        <pc:spChg chg="add mod">
          <ac:chgData name="Anne Portscheller" userId="525dbbca-b66f-432c-bcc3-d295e85bc00d" providerId="ADAL" clId="{68DC317B-BB30-4C8A-872A-78516EE8E1CD}" dt="2023-05-15T12:29:57.874" v="698" actId="2085"/>
          <ac:spMkLst>
            <pc:docMk/>
            <pc:sldMk cId="3517098602" sldId="300"/>
            <ac:spMk id="2" creationId="{10D8BF63-57A5-BBD6-2CC3-FF016EACA826}"/>
          </ac:spMkLst>
        </pc:spChg>
        <pc:spChg chg="mod">
          <ac:chgData name="Anne Portscheller" userId="525dbbca-b66f-432c-bcc3-d295e85bc00d" providerId="ADAL" clId="{68DC317B-BB30-4C8A-872A-78516EE8E1CD}" dt="2023-05-15T12:28:23.724" v="647" actId="5793"/>
          <ac:spMkLst>
            <pc:docMk/>
            <pc:sldMk cId="3517098602" sldId="300"/>
            <ac:spMk id="460" creationId="{00000000-0000-0000-0000-000000000000}"/>
          </ac:spMkLst>
        </pc:spChg>
        <pc:graphicFrameChg chg="del">
          <ac:chgData name="Anne Portscheller" userId="525dbbca-b66f-432c-bcc3-d295e85bc00d" providerId="ADAL" clId="{68DC317B-BB30-4C8A-872A-78516EE8E1CD}" dt="2023-05-15T12:28:29.657" v="648" actId="478"/>
          <ac:graphicFrameMkLst>
            <pc:docMk/>
            <pc:sldMk cId="3517098602" sldId="300"/>
            <ac:graphicFrameMk id="3" creationId="{FCE08E1B-C9D8-E8E9-31D5-2620B5F1F929}"/>
          </ac:graphicFrameMkLst>
        </pc:graphicFrameChg>
      </pc:sldChg>
      <pc:sldChg chg="addSp modSp add mod">
        <pc:chgData name="Anne Portscheller" userId="525dbbca-b66f-432c-bcc3-d295e85bc00d" providerId="ADAL" clId="{68DC317B-BB30-4C8A-872A-78516EE8E1CD}" dt="2023-05-16T08:13:56.260" v="1358" actId="20577"/>
        <pc:sldMkLst>
          <pc:docMk/>
          <pc:sldMk cId="1991100425" sldId="301"/>
        </pc:sldMkLst>
        <pc:spChg chg="add mod">
          <ac:chgData name="Anne Portscheller" userId="525dbbca-b66f-432c-bcc3-d295e85bc00d" providerId="ADAL" clId="{68DC317B-BB30-4C8A-872A-78516EE8E1CD}" dt="2023-05-16T08:13:56.260" v="1358" actId="20577"/>
          <ac:spMkLst>
            <pc:docMk/>
            <pc:sldMk cId="1991100425" sldId="301"/>
            <ac:spMk id="2" creationId="{CF2BC505-497C-604E-BC14-5722DD1CCA27}"/>
          </ac:spMkLst>
        </pc:spChg>
      </pc:sldChg>
      <pc:sldChg chg="new">
        <pc:chgData name="Anne Portscheller" userId="525dbbca-b66f-432c-bcc3-d295e85bc00d" providerId="ADAL" clId="{68DC317B-BB30-4C8A-872A-78516EE8E1CD}" dt="2023-05-16T08:45:56.723" v="1359" actId="680"/>
        <pc:sldMkLst>
          <pc:docMk/>
          <pc:sldMk cId="149510834" sldId="302"/>
        </pc:sldMkLst>
      </pc:sldChg>
      <pc:sldChg chg="modSp add mod">
        <pc:chgData name="Anne Portscheller" userId="525dbbca-b66f-432c-bcc3-d295e85bc00d" providerId="ADAL" clId="{68DC317B-BB30-4C8A-872A-78516EE8E1CD}" dt="2023-05-16T08:50:50.985" v="1515" actId="20577"/>
        <pc:sldMkLst>
          <pc:docMk/>
          <pc:sldMk cId="1167965901" sldId="303"/>
        </pc:sldMkLst>
        <pc:spChg chg="mod">
          <ac:chgData name="Anne Portscheller" userId="525dbbca-b66f-432c-bcc3-d295e85bc00d" providerId="ADAL" clId="{68DC317B-BB30-4C8A-872A-78516EE8E1CD}" dt="2023-05-16T08:50:06.755" v="1381" actId="20577"/>
          <ac:spMkLst>
            <pc:docMk/>
            <pc:sldMk cId="1167965901" sldId="303"/>
            <ac:spMk id="483" creationId="{00000000-0000-0000-0000-000000000000}"/>
          </ac:spMkLst>
        </pc:spChg>
        <pc:spChg chg="mod">
          <ac:chgData name="Anne Portscheller" userId="525dbbca-b66f-432c-bcc3-d295e85bc00d" providerId="ADAL" clId="{68DC317B-BB30-4C8A-872A-78516EE8E1CD}" dt="2023-05-16T08:50:50.985" v="1515" actId="20577"/>
          <ac:spMkLst>
            <pc:docMk/>
            <pc:sldMk cId="1167965901" sldId="303"/>
            <ac:spMk id="484" creationId="{00000000-0000-0000-0000-000000000000}"/>
          </ac:spMkLst>
        </pc:spChg>
      </pc:sldChg>
      <pc:sldMasterChg chg="delSldLayout modSldLayout">
        <pc:chgData name="Anne Portscheller" userId="525dbbca-b66f-432c-bcc3-d295e85bc00d" providerId="ADAL" clId="{68DC317B-BB30-4C8A-872A-78516EE8E1CD}" dt="2023-05-15T14:04:12.289" v="901" actId="2696"/>
        <pc:sldMasterMkLst>
          <pc:docMk/>
          <pc:sldMasterMk cId="0" sldId="2147483693"/>
        </pc:sldMasterMkLst>
        <pc:sldLayoutChg chg="modSp">
          <pc:chgData name="Anne Portscheller" userId="525dbbca-b66f-432c-bcc3-d295e85bc00d" providerId="ADAL" clId="{68DC317B-BB30-4C8A-872A-78516EE8E1CD}" dt="2023-05-15T12:17:24.646" v="551" actId="735"/>
          <pc:sldLayoutMkLst>
            <pc:docMk/>
            <pc:sldMasterMk cId="0" sldId="2147483693"/>
            <pc:sldLayoutMk cId="0" sldId="2147483648"/>
          </pc:sldLayoutMkLst>
        </pc:sldLayoutChg>
        <pc:sldLayoutChg chg="del">
          <pc:chgData name="Anne Portscheller" userId="525dbbca-b66f-432c-bcc3-d295e85bc00d" providerId="ADAL" clId="{68DC317B-BB30-4C8A-872A-78516EE8E1CD}" dt="2023-05-15T14:04:05.799" v="899" actId="2696"/>
          <pc:sldLayoutMkLst>
            <pc:docMk/>
            <pc:sldMasterMk cId="0" sldId="2147483693"/>
            <pc:sldLayoutMk cId="0" sldId="2147483650"/>
          </pc:sldLayoutMkLst>
        </pc:sldLayoutChg>
        <pc:sldLayoutChg chg="modSp mod">
          <pc:chgData name="Anne Portscheller" userId="525dbbca-b66f-432c-bcc3-d295e85bc00d" providerId="ADAL" clId="{68DC317B-BB30-4C8A-872A-78516EE8E1CD}" dt="2023-05-15T12:27:57.051" v="612" actId="207"/>
          <pc:sldLayoutMkLst>
            <pc:docMk/>
            <pc:sldMasterMk cId="0" sldId="2147483693"/>
            <pc:sldLayoutMk cId="0" sldId="2147483652"/>
          </pc:sldLayoutMkLst>
          <pc:spChg chg="mod">
            <ac:chgData name="Anne Portscheller" userId="525dbbca-b66f-432c-bcc3-d295e85bc00d" providerId="ADAL" clId="{68DC317B-BB30-4C8A-872A-78516EE8E1CD}" dt="2023-05-15T12:27:57.051" v="612" actId="207"/>
            <ac:spMkLst>
              <pc:docMk/>
              <pc:sldMasterMk cId="0" sldId="2147483693"/>
              <pc:sldLayoutMk cId="0" sldId="2147483652"/>
              <ac:spMk id="23" creationId="{00000000-0000-0000-0000-000000000000}"/>
            </ac:spMkLst>
          </pc:spChg>
        </pc:sldLayoutChg>
        <pc:sldLayoutChg chg="del">
          <pc:chgData name="Anne Portscheller" userId="525dbbca-b66f-432c-bcc3-d295e85bc00d" providerId="ADAL" clId="{68DC317B-BB30-4C8A-872A-78516EE8E1CD}" dt="2023-05-15T14:04:05.799" v="899" actId="2696"/>
          <pc:sldLayoutMkLst>
            <pc:docMk/>
            <pc:sldMasterMk cId="0" sldId="2147483693"/>
            <pc:sldLayoutMk cId="0" sldId="2147483653"/>
          </pc:sldLayoutMkLst>
        </pc:sldLayoutChg>
        <pc:sldLayoutChg chg="del">
          <pc:chgData name="Anne Portscheller" userId="525dbbca-b66f-432c-bcc3-d295e85bc00d" providerId="ADAL" clId="{68DC317B-BB30-4C8A-872A-78516EE8E1CD}" dt="2023-05-15T14:04:12.289" v="901" actId="2696"/>
          <pc:sldLayoutMkLst>
            <pc:docMk/>
            <pc:sldMasterMk cId="0" sldId="2147483693"/>
            <pc:sldLayoutMk cId="0" sldId="2147483655"/>
          </pc:sldLayoutMkLst>
        </pc:sldLayoutChg>
        <pc:sldLayoutChg chg="del">
          <pc:chgData name="Anne Portscheller" userId="525dbbca-b66f-432c-bcc3-d295e85bc00d" providerId="ADAL" clId="{68DC317B-BB30-4C8A-872A-78516EE8E1CD}" dt="2023-05-15T14:03:36.446" v="897" actId="2696"/>
          <pc:sldLayoutMkLst>
            <pc:docMk/>
            <pc:sldMasterMk cId="0" sldId="2147483693"/>
            <pc:sldLayoutMk cId="0" sldId="2147483684"/>
          </pc:sldLayoutMkLst>
        </pc:sldLayoutChg>
        <pc:sldLayoutChg chg="del">
          <pc:chgData name="Anne Portscheller" userId="525dbbca-b66f-432c-bcc3-d295e85bc00d" providerId="ADAL" clId="{68DC317B-BB30-4C8A-872A-78516EE8E1CD}" dt="2023-05-15T14:03:36.446" v="897" actId="2696"/>
          <pc:sldLayoutMkLst>
            <pc:docMk/>
            <pc:sldMasterMk cId="0" sldId="2147483693"/>
            <pc:sldLayoutMk cId="0" sldId="2147483685"/>
          </pc:sldLayoutMkLst>
        </pc:sldLayoutChg>
        <pc:sldLayoutChg chg="del">
          <pc:chgData name="Anne Portscheller" userId="525dbbca-b66f-432c-bcc3-d295e85bc00d" providerId="ADAL" clId="{68DC317B-BB30-4C8A-872A-78516EE8E1CD}" dt="2023-05-15T14:03:36.446" v="897" actId="2696"/>
          <pc:sldLayoutMkLst>
            <pc:docMk/>
            <pc:sldMasterMk cId="0" sldId="2147483693"/>
            <pc:sldLayoutMk cId="0" sldId="2147483686"/>
          </pc:sldLayoutMkLst>
        </pc:sldLayoutChg>
      </pc:sldMasterChg>
    </pc:docChg>
  </pc:docChgLst>
  <pc:docChgLst>
    <pc:chgData name="Anne Portscheller" userId="525dbbca-b66f-432c-bcc3-d295e85bc00d" providerId="ADAL" clId="{F47B3A25-31C4-4B4E-8C55-D42EAF88BE5C}"/>
    <pc:docChg chg="undo redo custSel addSld delSld modSld sldOrd modMainMaster addSection delSection modSection">
      <pc:chgData name="Anne Portscheller" userId="525dbbca-b66f-432c-bcc3-d295e85bc00d" providerId="ADAL" clId="{F47B3A25-31C4-4B4E-8C55-D42EAF88BE5C}" dt="2023-07-17T07:56:31.467" v="12958" actId="20577"/>
      <pc:docMkLst>
        <pc:docMk/>
      </pc:docMkLst>
      <pc:sldChg chg="del">
        <pc:chgData name="Anne Portscheller" userId="525dbbca-b66f-432c-bcc3-d295e85bc00d" providerId="ADAL" clId="{F47B3A25-31C4-4B4E-8C55-D42EAF88BE5C}" dt="2023-07-13T13:49:14.653" v="1" actId="47"/>
        <pc:sldMkLst>
          <pc:docMk/>
          <pc:sldMk cId="0" sldId="256"/>
        </pc:sldMkLst>
      </pc:sldChg>
      <pc:sldChg chg="addSp delSp modSp mod">
        <pc:chgData name="Anne Portscheller" userId="525dbbca-b66f-432c-bcc3-d295e85bc00d" providerId="ADAL" clId="{F47B3A25-31C4-4B4E-8C55-D42EAF88BE5C}" dt="2023-07-16T12:04:40.490" v="5818" actId="790"/>
        <pc:sldMkLst>
          <pc:docMk/>
          <pc:sldMk cId="0" sldId="257"/>
        </pc:sldMkLst>
        <pc:spChg chg="del">
          <ac:chgData name="Anne Portscheller" userId="525dbbca-b66f-432c-bcc3-d295e85bc00d" providerId="ADAL" clId="{F47B3A25-31C4-4B4E-8C55-D42EAF88BE5C}" dt="2023-07-14T08:29:37.415" v="1900" actId="931"/>
          <ac:spMkLst>
            <pc:docMk/>
            <pc:sldMk cId="0" sldId="257"/>
            <ac:spMk id="7" creationId="{5DE8C226-3EF7-27ED-DD3F-D54018BD3011}"/>
          </ac:spMkLst>
        </pc:spChg>
        <pc:spChg chg="mod">
          <ac:chgData name="Anne Portscheller" userId="525dbbca-b66f-432c-bcc3-d295e85bc00d" providerId="ADAL" clId="{F47B3A25-31C4-4B4E-8C55-D42EAF88BE5C}" dt="2023-07-16T12:04:40.490" v="5818" actId="790"/>
          <ac:spMkLst>
            <pc:docMk/>
            <pc:sldMk cId="0" sldId="257"/>
            <ac:spMk id="436" creationId="{00000000-0000-0000-0000-000000000000}"/>
          </ac:spMkLst>
        </pc:spChg>
        <pc:picChg chg="add mod">
          <ac:chgData name="Anne Portscheller" userId="525dbbca-b66f-432c-bcc3-d295e85bc00d" providerId="ADAL" clId="{F47B3A25-31C4-4B4E-8C55-D42EAF88BE5C}" dt="2023-07-14T08:29:56.720" v="1903" actId="18653"/>
          <ac:picMkLst>
            <pc:docMk/>
            <pc:sldMk cId="0" sldId="257"/>
            <ac:picMk id="3" creationId="{51EE1058-5695-DB6E-E0F5-533C252B14E6}"/>
          </ac:picMkLst>
        </pc:picChg>
        <pc:picChg chg="del">
          <ac:chgData name="Anne Portscheller" userId="525dbbca-b66f-432c-bcc3-d295e85bc00d" providerId="ADAL" clId="{F47B3A25-31C4-4B4E-8C55-D42EAF88BE5C}" dt="2023-07-14T08:29:04.611" v="1899" actId="478"/>
          <ac:picMkLst>
            <pc:docMk/>
            <pc:sldMk cId="0" sldId="257"/>
            <ac:picMk id="8" creationId="{E59A9241-B00B-CCA8-865C-3DA57A011CB3}"/>
          </ac:picMkLst>
        </pc:picChg>
      </pc:sldChg>
      <pc:sldChg chg="del">
        <pc:chgData name="Anne Portscheller" userId="525dbbca-b66f-432c-bcc3-d295e85bc00d" providerId="ADAL" clId="{F47B3A25-31C4-4B4E-8C55-D42EAF88BE5C}" dt="2023-07-13T13:49:33.244" v="5" actId="18676"/>
        <pc:sldMkLst>
          <pc:docMk/>
          <pc:sldMk cId="31906497" sldId="258"/>
        </pc:sldMkLst>
      </pc:sldChg>
      <pc:sldChg chg="del">
        <pc:chgData name="Anne Portscheller" userId="525dbbca-b66f-432c-bcc3-d295e85bc00d" providerId="ADAL" clId="{F47B3A25-31C4-4B4E-8C55-D42EAF88BE5C}" dt="2023-07-13T13:49:26.940" v="4" actId="47"/>
        <pc:sldMkLst>
          <pc:docMk/>
          <pc:sldMk cId="1845567489" sldId="259"/>
        </pc:sldMkLst>
      </pc:sldChg>
      <pc:sldChg chg="modSp mod">
        <pc:chgData name="Anne Portscheller" userId="525dbbca-b66f-432c-bcc3-d295e85bc00d" providerId="ADAL" clId="{F47B3A25-31C4-4B4E-8C55-D42EAF88BE5C}" dt="2023-07-14T08:28:36.215" v="1897" actId="403"/>
        <pc:sldMkLst>
          <pc:docMk/>
          <pc:sldMk cId="0" sldId="260"/>
        </pc:sldMkLst>
        <pc:spChg chg="mod">
          <ac:chgData name="Anne Portscheller" userId="525dbbca-b66f-432c-bcc3-d295e85bc00d" providerId="ADAL" clId="{F47B3A25-31C4-4B4E-8C55-D42EAF88BE5C}" dt="2023-07-14T08:28:36.215" v="1897" actId="403"/>
          <ac:spMkLst>
            <pc:docMk/>
            <pc:sldMk cId="0" sldId="260"/>
            <ac:spMk id="455" creationId="{00000000-0000-0000-0000-000000000000}"/>
          </ac:spMkLst>
        </pc:spChg>
      </pc:sldChg>
      <pc:sldChg chg="modSp mod modNotesTx">
        <pc:chgData name="Anne Portscheller" userId="525dbbca-b66f-432c-bcc3-d295e85bc00d" providerId="ADAL" clId="{F47B3A25-31C4-4B4E-8C55-D42EAF88BE5C}" dt="2023-07-14T07:56:13.866" v="1500" actId="404"/>
        <pc:sldMkLst>
          <pc:docMk/>
          <pc:sldMk cId="0" sldId="261"/>
        </pc:sldMkLst>
        <pc:spChg chg="mod">
          <ac:chgData name="Anne Portscheller" userId="525dbbca-b66f-432c-bcc3-d295e85bc00d" providerId="ADAL" clId="{F47B3A25-31C4-4B4E-8C55-D42EAF88BE5C}" dt="2023-07-14T07:30:52.081" v="1084" actId="20577"/>
          <ac:spMkLst>
            <pc:docMk/>
            <pc:sldMk cId="0" sldId="261"/>
            <ac:spMk id="460" creationId="{00000000-0000-0000-0000-000000000000}"/>
          </ac:spMkLst>
        </pc:spChg>
        <pc:spChg chg="mod">
          <ac:chgData name="Anne Portscheller" userId="525dbbca-b66f-432c-bcc3-d295e85bc00d" providerId="ADAL" clId="{F47B3A25-31C4-4B4E-8C55-D42EAF88BE5C}" dt="2023-07-14T07:56:13.866" v="1500" actId="404"/>
          <ac:spMkLst>
            <pc:docMk/>
            <pc:sldMk cId="0" sldId="261"/>
            <ac:spMk id="461" creationId="{00000000-0000-0000-0000-000000000000}"/>
          </ac:spMkLst>
        </pc:spChg>
      </pc:sldChg>
      <pc:sldChg chg="addSp delSp modSp mod ord">
        <pc:chgData name="Anne Portscheller" userId="525dbbca-b66f-432c-bcc3-d295e85bc00d" providerId="ADAL" clId="{F47B3A25-31C4-4B4E-8C55-D42EAF88BE5C}" dt="2023-07-17T07:40:27.872" v="12651"/>
        <pc:sldMkLst>
          <pc:docMk/>
          <pc:sldMk cId="0" sldId="262"/>
        </pc:sldMkLst>
        <pc:spChg chg="add del mod">
          <ac:chgData name="Anne Portscheller" userId="525dbbca-b66f-432c-bcc3-d295e85bc00d" providerId="ADAL" clId="{F47B3A25-31C4-4B4E-8C55-D42EAF88BE5C}" dt="2023-07-16T12:18:59.914" v="6201" actId="931"/>
          <ac:spMkLst>
            <pc:docMk/>
            <pc:sldMk cId="0" sldId="262"/>
            <ac:spMk id="5" creationId="{71EFC1F4-DBF9-9E86-9FEB-9E94BD4EE74C}"/>
          </ac:spMkLst>
        </pc:spChg>
        <pc:spChg chg="mod">
          <ac:chgData name="Anne Portscheller" userId="525dbbca-b66f-432c-bcc3-d295e85bc00d" providerId="ADAL" clId="{F47B3A25-31C4-4B4E-8C55-D42EAF88BE5C}" dt="2023-07-14T07:12:45.953" v="1048" actId="20577"/>
          <ac:spMkLst>
            <pc:docMk/>
            <pc:sldMk cId="0" sldId="262"/>
            <ac:spMk id="467" creationId="{00000000-0000-0000-0000-000000000000}"/>
          </ac:spMkLst>
        </pc:spChg>
        <pc:spChg chg="mod">
          <ac:chgData name="Anne Portscheller" userId="525dbbca-b66f-432c-bcc3-d295e85bc00d" providerId="ADAL" clId="{F47B3A25-31C4-4B4E-8C55-D42EAF88BE5C}" dt="2023-07-17T07:40:27.872" v="12651"/>
          <ac:spMkLst>
            <pc:docMk/>
            <pc:sldMk cId="0" sldId="262"/>
            <ac:spMk id="468" creationId="{00000000-0000-0000-0000-000000000000}"/>
          </ac:spMkLst>
        </pc:spChg>
        <pc:picChg chg="add del mod">
          <ac:chgData name="Anne Portscheller" userId="525dbbca-b66f-432c-bcc3-d295e85bc00d" providerId="ADAL" clId="{F47B3A25-31C4-4B4E-8C55-D42EAF88BE5C}" dt="2023-07-16T12:18:30.234" v="6199" actId="478"/>
          <ac:picMkLst>
            <pc:docMk/>
            <pc:sldMk cId="0" sldId="262"/>
            <ac:picMk id="3" creationId="{9B3881C4-0E8C-5F78-2A67-10E40CEE3330}"/>
          </ac:picMkLst>
        </pc:picChg>
        <pc:picChg chg="add mod">
          <ac:chgData name="Anne Portscheller" userId="525dbbca-b66f-432c-bcc3-d295e85bc00d" providerId="ADAL" clId="{F47B3A25-31C4-4B4E-8C55-D42EAF88BE5C}" dt="2023-07-16T12:19:15.637" v="6204" actId="18653"/>
          <ac:picMkLst>
            <pc:docMk/>
            <pc:sldMk cId="0" sldId="262"/>
            <ac:picMk id="7" creationId="{D884AAE2-EC33-466D-10A0-2FDC25769586}"/>
          </ac:picMkLst>
        </pc:picChg>
        <pc:picChg chg="del mod">
          <ac:chgData name="Anne Portscheller" userId="525dbbca-b66f-432c-bcc3-d295e85bc00d" providerId="ADAL" clId="{F47B3A25-31C4-4B4E-8C55-D42EAF88BE5C}" dt="2023-07-16T12:18:32.023" v="6200" actId="478"/>
          <ac:picMkLst>
            <pc:docMk/>
            <pc:sldMk cId="0" sldId="262"/>
            <ac:picMk id="469" creationId="{00000000-0000-0000-0000-000000000000}"/>
          </ac:picMkLst>
        </pc:picChg>
      </pc:sldChg>
      <pc:sldChg chg="del">
        <pc:chgData name="Anne Portscheller" userId="525dbbca-b66f-432c-bcc3-d295e85bc00d" providerId="ADAL" clId="{F47B3A25-31C4-4B4E-8C55-D42EAF88BE5C}" dt="2023-07-13T13:49:24.811" v="3" actId="47"/>
        <pc:sldMkLst>
          <pc:docMk/>
          <pc:sldMk cId="936523496" sldId="263"/>
        </pc:sldMkLst>
      </pc:sldChg>
      <pc:sldChg chg="addSp modSp mod modNotesTx">
        <pc:chgData name="Anne Portscheller" userId="525dbbca-b66f-432c-bcc3-d295e85bc00d" providerId="ADAL" clId="{F47B3A25-31C4-4B4E-8C55-D42EAF88BE5C}" dt="2023-07-17T07:53:48.321" v="12832" actId="20577"/>
        <pc:sldMkLst>
          <pc:docMk/>
          <pc:sldMk cId="0" sldId="264"/>
        </pc:sldMkLst>
        <pc:spChg chg="mod">
          <ac:chgData name="Anne Portscheller" userId="525dbbca-b66f-432c-bcc3-d295e85bc00d" providerId="ADAL" clId="{F47B3A25-31C4-4B4E-8C55-D42EAF88BE5C}" dt="2023-07-17T07:53:48.321" v="12832" actId="20577"/>
          <ac:spMkLst>
            <pc:docMk/>
            <pc:sldMk cId="0" sldId="264"/>
            <ac:spMk id="482" creationId="{00000000-0000-0000-0000-000000000000}"/>
          </ac:spMkLst>
        </pc:spChg>
        <pc:spChg chg="mod">
          <ac:chgData name="Anne Portscheller" userId="525dbbca-b66f-432c-bcc3-d295e85bc00d" providerId="ADAL" clId="{F47B3A25-31C4-4B4E-8C55-D42EAF88BE5C}" dt="2023-07-14T13:59:42.401" v="5226" actId="403"/>
          <ac:spMkLst>
            <pc:docMk/>
            <pc:sldMk cId="0" sldId="264"/>
            <ac:spMk id="483" creationId="{00000000-0000-0000-0000-000000000000}"/>
          </ac:spMkLst>
        </pc:spChg>
        <pc:spChg chg="mod">
          <ac:chgData name="Anne Portscheller" userId="525dbbca-b66f-432c-bcc3-d295e85bc00d" providerId="ADAL" clId="{F47B3A25-31C4-4B4E-8C55-D42EAF88BE5C}" dt="2023-07-14T14:03:58.748" v="5312" actId="113"/>
          <ac:spMkLst>
            <pc:docMk/>
            <pc:sldMk cId="0" sldId="264"/>
            <ac:spMk id="484" creationId="{00000000-0000-0000-0000-000000000000}"/>
          </ac:spMkLst>
        </pc:spChg>
        <pc:picChg chg="add mod">
          <ac:chgData name="Anne Portscheller" userId="525dbbca-b66f-432c-bcc3-d295e85bc00d" providerId="ADAL" clId="{F47B3A25-31C4-4B4E-8C55-D42EAF88BE5C}" dt="2023-07-16T12:27:41.805" v="6454" actId="1076"/>
          <ac:picMkLst>
            <pc:docMk/>
            <pc:sldMk cId="0" sldId="264"/>
            <ac:picMk id="3" creationId="{9BA6A21C-BAF7-363F-5086-99598CECBCC9}"/>
          </ac:picMkLst>
        </pc:picChg>
      </pc:sldChg>
      <pc:sldChg chg="modSp mod ord modNotesTx">
        <pc:chgData name="Anne Portscheller" userId="525dbbca-b66f-432c-bcc3-d295e85bc00d" providerId="ADAL" clId="{F47B3A25-31C4-4B4E-8C55-D42EAF88BE5C}" dt="2023-07-17T07:52:41.962" v="12757" actId="20577"/>
        <pc:sldMkLst>
          <pc:docMk/>
          <pc:sldMk cId="0" sldId="265"/>
        </pc:sldMkLst>
        <pc:spChg chg="mod">
          <ac:chgData name="Anne Portscheller" userId="525dbbca-b66f-432c-bcc3-d295e85bc00d" providerId="ADAL" clId="{F47B3A25-31C4-4B4E-8C55-D42EAF88BE5C}" dt="2023-07-17T07:52:41.962" v="12757" actId="20577"/>
          <ac:spMkLst>
            <pc:docMk/>
            <pc:sldMk cId="0" sldId="265"/>
            <ac:spMk id="489" creationId="{00000000-0000-0000-0000-000000000000}"/>
          </ac:spMkLst>
        </pc:spChg>
        <pc:spChg chg="mod">
          <ac:chgData name="Anne Portscheller" userId="525dbbca-b66f-432c-bcc3-d295e85bc00d" providerId="ADAL" clId="{F47B3A25-31C4-4B4E-8C55-D42EAF88BE5C}" dt="2023-07-14T09:26:24.262" v="3731" actId="20577"/>
          <ac:spMkLst>
            <pc:docMk/>
            <pc:sldMk cId="0" sldId="265"/>
            <ac:spMk id="490" creationId="{00000000-0000-0000-0000-000000000000}"/>
          </ac:spMkLst>
        </pc:spChg>
        <pc:spChg chg="mod">
          <ac:chgData name="Anne Portscheller" userId="525dbbca-b66f-432c-bcc3-d295e85bc00d" providerId="ADAL" clId="{F47B3A25-31C4-4B4E-8C55-D42EAF88BE5C}" dt="2023-07-17T05:33:17.084" v="9117" actId="20577"/>
          <ac:spMkLst>
            <pc:docMk/>
            <pc:sldMk cId="0" sldId="265"/>
            <ac:spMk id="491" creationId="{00000000-0000-0000-0000-000000000000}"/>
          </ac:spMkLst>
        </pc:spChg>
      </pc:sldChg>
      <pc:sldChg chg="del ord">
        <pc:chgData name="Anne Portscheller" userId="525dbbca-b66f-432c-bcc3-d295e85bc00d" providerId="ADAL" clId="{F47B3A25-31C4-4B4E-8C55-D42EAF88BE5C}" dt="2023-07-17T07:31:29.715" v="12616" actId="47"/>
        <pc:sldMkLst>
          <pc:docMk/>
          <pc:sldMk cId="0" sldId="266"/>
        </pc:sldMkLst>
      </pc:sldChg>
      <pc:sldChg chg="modSp del mod ord">
        <pc:chgData name="Anne Portscheller" userId="525dbbca-b66f-432c-bcc3-d295e85bc00d" providerId="ADAL" clId="{F47B3A25-31C4-4B4E-8C55-D42EAF88BE5C}" dt="2023-07-17T05:19:25.032" v="8946" actId="47"/>
        <pc:sldMkLst>
          <pc:docMk/>
          <pc:sldMk cId="0" sldId="267"/>
        </pc:sldMkLst>
        <pc:spChg chg="mod">
          <ac:chgData name="Anne Portscheller" userId="525dbbca-b66f-432c-bcc3-d295e85bc00d" providerId="ADAL" clId="{F47B3A25-31C4-4B4E-8C55-D42EAF88BE5C}" dt="2023-07-14T14:15:09.731" v="5358" actId="20577"/>
          <ac:spMkLst>
            <pc:docMk/>
            <pc:sldMk cId="0" sldId="267"/>
            <ac:spMk id="505" creationId="{00000000-0000-0000-0000-000000000000}"/>
          </ac:spMkLst>
        </pc:spChg>
        <pc:spChg chg="mod">
          <ac:chgData name="Anne Portscheller" userId="525dbbca-b66f-432c-bcc3-d295e85bc00d" providerId="ADAL" clId="{F47B3A25-31C4-4B4E-8C55-D42EAF88BE5C}" dt="2023-07-14T14:44:31.885" v="5721" actId="113"/>
          <ac:spMkLst>
            <pc:docMk/>
            <pc:sldMk cId="0" sldId="267"/>
            <ac:spMk id="506" creationId="{00000000-0000-0000-0000-000000000000}"/>
          </ac:spMkLst>
        </pc:spChg>
      </pc:sldChg>
      <pc:sldChg chg="del">
        <pc:chgData name="Anne Portscheller" userId="525dbbca-b66f-432c-bcc3-d295e85bc00d" providerId="ADAL" clId="{F47B3A25-31C4-4B4E-8C55-D42EAF88BE5C}" dt="2023-07-17T07:31:29.092" v="12615" actId="47"/>
        <pc:sldMkLst>
          <pc:docMk/>
          <pc:sldMk cId="0" sldId="268"/>
        </pc:sldMkLst>
      </pc:sldChg>
      <pc:sldChg chg="del">
        <pc:chgData name="Anne Portscheller" userId="525dbbca-b66f-432c-bcc3-d295e85bc00d" providerId="ADAL" clId="{F47B3A25-31C4-4B4E-8C55-D42EAF88BE5C}" dt="2023-07-17T07:31:29.957" v="12617" actId="47"/>
        <pc:sldMkLst>
          <pc:docMk/>
          <pc:sldMk cId="0" sldId="269"/>
        </pc:sldMkLst>
      </pc:sldChg>
      <pc:sldChg chg="del">
        <pc:chgData name="Anne Portscheller" userId="525dbbca-b66f-432c-bcc3-d295e85bc00d" providerId="ADAL" clId="{F47B3A25-31C4-4B4E-8C55-D42EAF88BE5C}" dt="2023-07-17T07:31:30.590" v="12618" actId="47"/>
        <pc:sldMkLst>
          <pc:docMk/>
          <pc:sldMk cId="0" sldId="270"/>
        </pc:sldMkLst>
      </pc:sldChg>
      <pc:sldChg chg="del">
        <pc:chgData name="Anne Portscheller" userId="525dbbca-b66f-432c-bcc3-d295e85bc00d" providerId="ADAL" clId="{F47B3A25-31C4-4B4E-8C55-D42EAF88BE5C}" dt="2023-07-17T07:31:30.655" v="12619" actId="47"/>
        <pc:sldMkLst>
          <pc:docMk/>
          <pc:sldMk cId="0" sldId="271"/>
        </pc:sldMkLst>
      </pc:sldChg>
      <pc:sldChg chg="del">
        <pc:chgData name="Anne Portscheller" userId="525dbbca-b66f-432c-bcc3-d295e85bc00d" providerId="ADAL" clId="{F47B3A25-31C4-4B4E-8C55-D42EAF88BE5C}" dt="2023-07-17T07:31:30.843" v="12620" actId="47"/>
        <pc:sldMkLst>
          <pc:docMk/>
          <pc:sldMk cId="0" sldId="272"/>
        </pc:sldMkLst>
      </pc:sldChg>
      <pc:sldChg chg="del">
        <pc:chgData name="Anne Portscheller" userId="525dbbca-b66f-432c-bcc3-d295e85bc00d" providerId="ADAL" clId="{F47B3A25-31C4-4B4E-8C55-D42EAF88BE5C}" dt="2023-07-17T07:31:31.089" v="12621" actId="47"/>
        <pc:sldMkLst>
          <pc:docMk/>
          <pc:sldMk cId="0" sldId="273"/>
        </pc:sldMkLst>
      </pc:sldChg>
      <pc:sldChg chg="del">
        <pc:chgData name="Anne Portscheller" userId="525dbbca-b66f-432c-bcc3-d295e85bc00d" providerId="ADAL" clId="{F47B3A25-31C4-4B4E-8C55-D42EAF88BE5C}" dt="2023-07-17T07:31:31.479" v="12622" actId="47"/>
        <pc:sldMkLst>
          <pc:docMk/>
          <pc:sldMk cId="0" sldId="274"/>
        </pc:sldMkLst>
      </pc:sldChg>
      <pc:sldChg chg="del">
        <pc:chgData name="Anne Portscheller" userId="525dbbca-b66f-432c-bcc3-d295e85bc00d" providerId="ADAL" clId="{F47B3A25-31C4-4B4E-8C55-D42EAF88BE5C}" dt="2023-07-17T07:31:31.531" v="12623" actId="47"/>
        <pc:sldMkLst>
          <pc:docMk/>
          <pc:sldMk cId="0" sldId="275"/>
        </pc:sldMkLst>
      </pc:sldChg>
      <pc:sldChg chg="del">
        <pc:chgData name="Anne Portscheller" userId="525dbbca-b66f-432c-bcc3-d295e85bc00d" providerId="ADAL" clId="{F47B3A25-31C4-4B4E-8C55-D42EAF88BE5C}" dt="2023-07-17T07:31:31.712" v="12624" actId="47"/>
        <pc:sldMkLst>
          <pc:docMk/>
          <pc:sldMk cId="0" sldId="276"/>
        </pc:sldMkLst>
      </pc:sldChg>
      <pc:sldChg chg="del">
        <pc:chgData name="Anne Portscheller" userId="525dbbca-b66f-432c-bcc3-d295e85bc00d" providerId="ADAL" clId="{F47B3A25-31C4-4B4E-8C55-D42EAF88BE5C}" dt="2023-07-17T07:31:31.870" v="12625" actId="47"/>
        <pc:sldMkLst>
          <pc:docMk/>
          <pc:sldMk cId="0" sldId="277"/>
        </pc:sldMkLst>
      </pc:sldChg>
      <pc:sldChg chg="del">
        <pc:chgData name="Anne Portscheller" userId="525dbbca-b66f-432c-bcc3-d295e85bc00d" providerId="ADAL" clId="{F47B3A25-31C4-4B4E-8C55-D42EAF88BE5C}" dt="2023-07-17T07:31:32.031" v="12626" actId="47"/>
        <pc:sldMkLst>
          <pc:docMk/>
          <pc:sldMk cId="0" sldId="278"/>
        </pc:sldMkLst>
      </pc:sldChg>
      <pc:sldChg chg="del">
        <pc:chgData name="Anne Portscheller" userId="525dbbca-b66f-432c-bcc3-d295e85bc00d" providerId="ADAL" clId="{F47B3A25-31C4-4B4E-8C55-D42EAF88BE5C}" dt="2023-07-17T07:31:32.194" v="12627" actId="47"/>
        <pc:sldMkLst>
          <pc:docMk/>
          <pc:sldMk cId="0" sldId="279"/>
        </pc:sldMkLst>
      </pc:sldChg>
      <pc:sldChg chg="del">
        <pc:chgData name="Anne Portscheller" userId="525dbbca-b66f-432c-bcc3-d295e85bc00d" providerId="ADAL" clId="{F47B3A25-31C4-4B4E-8C55-D42EAF88BE5C}" dt="2023-07-17T07:31:32.562" v="12628" actId="47"/>
        <pc:sldMkLst>
          <pc:docMk/>
          <pc:sldMk cId="0" sldId="280"/>
        </pc:sldMkLst>
      </pc:sldChg>
      <pc:sldChg chg="del">
        <pc:chgData name="Anne Portscheller" userId="525dbbca-b66f-432c-bcc3-d295e85bc00d" providerId="ADAL" clId="{F47B3A25-31C4-4B4E-8C55-D42EAF88BE5C}" dt="2023-07-17T07:31:32.582" v="12629" actId="47"/>
        <pc:sldMkLst>
          <pc:docMk/>
          <pc:sldMk cId="0" sldId="281"/>
        </pc:sldMkLst>
      </pc:sldChg>
      <pc:sldChg chg="del">
        <pc:chgData name="Anne Portscheller" userId="525dbbca-b66f-432c-bcc3-d295e85bc00d" providerId="ADAL" clId="{F47B3A25-31C4-4B4E-8C55-D42EAF88BE5C}" dt="2023-07-13T07:30:18.179" v="0" actId="47"/>
        <pc:sldMkLst>
          <pc:docMk/>
          <pc:sldMk cId="0" sldId="282"/>
        </pc:sldMkLst>
      </pc:sldChg>
      <pc:sldChg chg="del">
        <pc:chgData name="Anne Portscheller" userId="525dbbca-b66f-432c-bcc3-d295e85bc00d" providerId="ADAL" clId="{F47B3A25-31C4-4B4E-8C55-D42EAF88BE5C}" dt="2023-07-17T07:31:32.686" v="12630" actId="47"/>
        <pc:sldMkLst>
          <pc:docMk/>
          <pc:sldMk cId="0" sldId="283"/>
        </pc:sldMkLst>
      </pc:sldChg>
      <pc:sldChg chg="del">
        <pc:chgData name="Anne Portscheller" userId="525dbbca-b66f-432c-bcc3-d295e85bc00d" providerId="ADAL" clId="{F47B3A25-31C4-4B4E-8C55-D42EAF88BE5C}" dt="2023-07-17T07:31:32.863" v="12631" actId="47"/>
        <pc:sldMkLst>
          <pc:docMk/>
          <pc:sldMk cId="0" sldId="284"/>
        </pc:sldMkLst>
      </pc:sldChg>
      <pc:sldChg chg="del">
        <pc:chgData name="Anne Portscheller" userId="525dbbca-b66f-432c-bcc3-d295e85bc00d" providerId="ADAL" clId="{F47B3A25-31C4-4B4E-8C55-D42EAF88BE5C}" dt="2023-07-17T07:31:33.041" v="12632" actId="47"/>
        <pc:sldMkLst>
          <pc:docMk/>
          <pc:sldMk cId="0" sldId="285"/>
        </pc:sldMkLst>
      </pc:sldChg>
      <pc:sldChg chg="del">
        <pc:chgData name="Anne Portscheller" userId="525dbbca-b66f-432c-bcc3-d295e85bc00d" providerId="ADAL" clId="{F47B3A25-31C4-4B4E-8C55-D42EAF88BE5C}" dt="2023-07-17T07:31:33.195" v="12633" actId="47"/>
        <pc:sldMkLst>
          <pc:docMk/>
          <pc:sldMk cId="0" sldId="286"/>
        </pc:sldMkLst>
      </pc:sldChg>
      <pc:sldChg chg="del">
        <pc:chgData name="Anne Portscheller" userId="525dbbca-b66f-432c-bcc3-d295e85bc00d" providerId="ADAL" clId="{F47B3A25-31C4-4B4E-8C55-D42EAF88BE5C}" dt="2023-07-17T07:31:33.377" v="12634" actId="47"/>
        <pc:sldMkLst>
          <pc:docMk/>
          <pc:sldMk cId="0" sldId="287"/>
        </pc:sldMkLst>
      </pc:sldChg>
      <pc:sldChg chg="del">
        <pc:chgData name="Anne Portscheller" userId="525dbbca-b66f-432c-bcc3-d295e85bc00d" providerId="ADAL" clId="{F47B3A25-31C4-4B4E-8C55-D42EAF88BE5C}" dt="2023-07-17T07:31:33.544" v="12635" actId="47"/>
        <pc:sldMkLst>
          <pc:docMk/>
          <pc:sldMk cId="0" sldId="288"/>
        </pc:sldMkLst>
      </pc:sldChg>
      <pc:sldChg chg="del">
        <pc:chgData name="Anne Portscheller" userId="525dbbca-b66f-432c-bcc3-d295e85bc00d" providerId="ADAL" clId="{F47B3A25-31C4-4B4E-8C55-D42EAF88BE5C}" dt="2023-07-17T07:31:33.702" v="12636" actId="47"/>
        <pc:sldMkLst>
          <pc:docMk/>
          <pc:sldMk cId="0" sldId="289"/>
        </pc:sldMkLst>
      </pc:sldChg>
      <pc:sldChg chg="del">
        <pc:chgData name="Anne Portscheller" userId="525dbbca-b66f-432c-bcc3-d295e85bc00d" providerId="ADAL" clId="{F47B3A25-31C4-4B4E-8C55-D42EAF88BE5C}" dt="2023-07-17T07:31:33.871" v="12637" actId="47"/>
        <pc:sldMkLst>
          <pc:docMk/>
          <pc:sldMk cId="0" sldId="290"/>
        </pc:sldMkLst>
      </pc:sldChg>
      <pc:sldChg chg="del">
        <pc:chgData name="Anne Portscheller" userId="525dbbca-b66f-432c-bcc3-d295e85bc00d" providerId="ADAL" clId="{F47B3A25-31C4-4B4E-8C55-D42EAF88BE5C}" dt="2023-07-17T07:31:34.033" v="12638" actId="47"/>
        <pc:sldMkLst>
          <pc:docMk/>
          <pc:sldMk cId="0" sldId="291"/>
        </pc:sldMkLst>
      </pc:sldChg>
      <pc:sldChg chg="modSp del mod">
        <pc:chgData name="Anne Portscheller" userId="525dbbca-b66f-432c-bcc3-d295e85bc00d" providerId="ADAL" clId="{F47B3A25-31C4-4B4E-8C55-D42EAF88BE5C}" dt="2023-07-14T08:41:04.240" v="2317" actId="2696"/>
        <pc:sldMkLst>
          <pc:docMk/>
          <pc:sldMk cId="2517060888" sldId="292"/>
        </pc:sldMkLst>
        <pc:spChg chg="mod">
          <ac:chgData name="Anne Portscheller" userId="525dbbca-b66f-432c-bcc3-d295e85bc00d" providerId="ADAL" clId="{F47B3A25-31C4-4B4E-8C55-D42EAF88BE5C}" dt="2023-07-14T08:40:45.022" v="2308" actId="20577"/>
          <ac:spMkLst>
            <pc:docMk/>
            <pc:sldMk cId="2517060888" sldId="292"/>
            <ac:spMk id="756" creationId="{00000000-0000-0000-0000-000000000000}"/>
          </ac:spMkLst>
        </pc:spChg>
        <pc:spChg chg="mod">
          <ac:chgData name="Anne Portscheller" userId="525dbbca-b66f-432c-bcc3-d295e85bc00d" providerId="ADAL" clId="{F47B3A25-31C4-4B4E-8C55-D42EAF88BE5C}" dt="2023-07-14T08:39:26.589" v="2070" actId="27636"/>
          <ac:spMkLst>
            <pc:docMk/>
            <pc:sldMk cId="2517060888" sldId="292"/>
            <ac:spMk id="757" creationId="{00000000-0000-0000-0000-000000000000}"/>
          </ac:spMkLst>
        </pc:spChg>
        <pc:spChg chg="mod">
          <ac:chgData name="Anne Portscheller" userId="525dbbca-b66f-432c-bcc3-d295e85bc00d" providerId="ADAL" clId="{F47B3A25-31C4-4B4E-8C55-D42EAF88BE5C}" dt="2023-07-14T08:40:13.156" v="2203" actId="20577"/>
          <ac:spMkLst>
            <pc:docMk/>
            <pc:sldMk cId="2517060888" sldId="292"/>
            <ac:spMk id="762" creationId="{00000000-0000-0000-0000-000000000000}"/>
          </ac:spMkLst>
        </pc:spChg>
        <pc:spChg chg="mod">
          <ac:chgData name="Anne Portscheller" userId="525dbbca-b66f-432c-bcc3-d295e85bc00d" providerId="ADAL" clId="{F47B3A25-31C4-4B4E-8C55-D42EAF88BE5C}" dt="2023-07-14T08:39:38.030" v="2076" actId="20577"/>
          <ac:spMkLst>
            <pc:docMk/>
            <pc:sldMk cId="2517060888" sldId="292"/>
            <ac:spMk id="763" creationId="{00000000-0000-0000-0000-000000000000}"/>
          </ac:spMkLst>
        </pc:spChg>
        <pc:spChg chg="mod">
          <ac:chgData name="Anne Portscheller" userId="525dbbca-b66f-432c-bcc3-d295e85bc00d" providerId="ADAL" clId="{F47B3A25-31C4-4B4E-8C55-D42EAF88BE5C}" dt="2023-07-14T08:40:50.069" v="2311"/>
          <ac:spMkLst>
            <pc:docMk/>
            <pc:sldMk cId="2517060888" sldId="292"/>
            <ac:spMk id="764" creationId="{00000000-0000-0000-0000-000000000000}"/>
          </ac:spMkLst>
        </pc:spChg>
        <pc:spChg chg="mod">
          <ac:chgData name="Anne Portscheller" userId="525dbbca-b66f-432c-bcc3-d295e85bc00d" providerId="ADAL" clId="{F47B3A25-31C4-4B4E-8C55-D42EAF88BE5C}" dt="2023-07-14T08:39:41.761" v="2082" actId="20577"/>
          <ac:spMkLst>
            <pc:docMk/>
            <pc:sldMk cId="2517060888" sldId="292"/>
            <ac:spMk id="765" creationId="{00000000-0000-0000-0000-000000000000}"/>
          </ac:spMkLst>
        </pc:spChg>
        <pc:spChg chg="mod">
          <ac:chgData name="Anne Portscheller" userId="525dbbca-b66f-432c-bcc3-d295e85bc00d" providerId="ADAL" clId="{F47B3A25-31C4-4B4E-8C55-D42EAF88BE5C}" dt="2023-07-14T08:40:52.236" v="2313" actId="27636"/>
          <ac:spMkLst>
            <pc:docMk/>
            <pc:sldMk cId="2517060888" sldId="292"/>
            <ac:spMk id="766" creationId="{00000000-0000-0000-0000-000000000000}"/>
          </ac:spMkLst>
        </pc:spChg>
        <pc:spChg chg="mod">
          <ac:chgData name="Anne Portscheller" userId="525dbbca-b66f-432c-bcc3-d295e85bc00d" providerId="ADAL" clId="{F47B3A25-31C4-4B4E-8C55-D42EAF88BE5C}" dt="2023-07-14T08:39:45.151" v="2088" actId="20577"/>
          <ac:spMkLst>
            <pc:docMk/>
            <pc:sldMk cId="2517060888" sldId="292"/>
            <ac:spMk id="767" creationId="{00000000-0000-0000-0000-000000000000}"/>
          </ac:spMkLst>
        </pc:spChg>
        <pc:spChg chg="mod">
          <ac:chgData name="Anne Portscheller" userId="525dbbca-b66f-432c-bcc3-d295e85bc00d" providerId="ADAL" clId="{F47B3A25-31C4-4B4E-8C55-D42EAF88BE5C}" dt="2023-07-14T08:40:54.961" v="2316"/>
          <ac:spMkLst>
            <pc:docMk/>
            <pc:sldMk cId="2517060888" sldId="292"/>
            <ac:spMk id="768" creationId="{00000000-0000-0000-0000-000000000000}"/>
          </ac:spMkLst>
        </pc:spChg>
        <pc:spChg chg="mod">
          <ac:chgData name="Anne Portscheller" userId="525dbbca-b66f-432c-bcc3-d295e85bc00d" providerId="ADAL" clId="{F47B3A25-31C4-4B4E-8C55-D42EAF88BE5C}" dt="2023-07-14T08:39:48.959" v="2094" actId="20577"/>
          <ac:spMkLst>
            <pc:docMk/>
            <pc:sldMk cId="2517060888" sldId="292"/>
            <ac:spMk id="769" creationId="{00000000-0000-0000-0000-000000000000}"/>
          </ac:spMkLst>
        </pc:spChg>
      </pc:sldChg>
      <pc:sldChg chg="add modNotesTx">
        <pc:chgData name="Anne Portscheller" userId="525dbbca-b66f-432c-bcc3-d295e85bc00d" providerId="ADAL" clId="{F47B3A25-31C4-4B4E-8C55-D42EAF88BE5C}" dt="2023-07-16T12:21:19.737" v="6422" actId="113"/>
        <pc:sldMkLst>
          <pc:docMk/>
          <pc:sldMk cId="4128910164" sldId="292"/>
        </pc:sldMkLst>
      </pc:sldChg>
      <pc:sldChg chg="del ord">
        <pc:chgData name="Anne Portscheller" userId="525dbbca-b66f-432c-bcc3-d295e85bc00d" providerId="ADAL" clId="{F47B3A25-31C4-4B4E-8C55-D42EAF88BE5C}" dt="2023-07-14T08:36:41.984" v="1908" actId="47"/>
        <pc:sldMkLst>
          <pc:docMk/>
          <pc:sldMk cId="3487770640" sldId="293"/>
        </pc:sldMkLst>
      </pc:sldChg>
      <pc:sldChg chg="addSp delSp modSp mod">
        <pc:chgData name="Anne Portscheller" userId="525dbbca-b66f-432c-bcc3-d295e85bc00d" providerId="ADAL" clId="{F47B3A25-31C4-4B4E-8C55-D42EAF88BE5C}" dt="2023-07-17T07:40:38.272" v="12654"/>
        <pc:sldMkLst>
          <pc:docMk/>
          <pc:sldMk cId="3458135323" sldId="294"/>
        </pc:sldMkLst>
        <pc:spChg chg="add del mod">
          <ac:chgData name="Anne Portscheller" userId="525dbbca-b66f-432c-bcc3-d295e85bc00d" providerId="ADAL" clId="{F47B3A25-31C4-4B4E-8C55-D42EAF88BE5C}" dt="2023-07-14T08:15:02.141" v="1604" actId="478"/>
          <ac:spMkLst>
            <pc:docMk/>
            <pc:sldMk cId="3458135323" sldId="294"/>
            <ac:spMk id="3" creationId="{CB9EF74C-588D-A4E8-D8D0-B16B6317FC67}"/>
          </ac:spMkLst>
        </pc:spChg>
        <pc:spChg chg="mod">
          <ac:chgData name="Anne Portscheller" userId="525dbbca-b66f-432c-bcc3-d295e85bc00d" providerId="ADAL" clId="{F47B3A25-31C4-4B4E-8C55-D42EAF88BE5C}" dt="2023-07-16T19:36:37.638" v="8516" actId="1038"/>
          <ac:spMkLst>
            <pc:docMk/>
            <pc:sldMk cId="3458135323" sldId="294"/>
            <ac:spMk id="781" creationId="{00000000-0000-0000-0000-000000000000}"/>
          </ac:spMkLst>
        </pc:spChg>
        <pc:spChg chg="mod">
          <ac:chgData name="Anne Portscheller" userId="525dbbca-b66f-432c-bcc3-d295e85bc00d" providerId="ADAL" clId="{F47B3A25-31C4-4B4E-8C55-D42EAF88BE5C}" dt="2023-07-17T07:40:38.272" v="12654"/>
          <ac:spMkLst>
            <pc:docMk/>
            <pc:sldMk cId="3458135323" sldId="294"/>
            <ac:spMk id="782" creationId="{00000000-0000-0000-0000-000000000000}"/>
          </ac:spMkLst>
        </pc:spChg>
        <pc:spChg chg="del">
          <ac:chgData name="Anne Portscheller" userId="525dbbca-b66f-432c-bcc3-d295e85bc00d" providerId="ADAL" clId="{F47B3A25-31C4-4B4E-8C55-D42EAF88BE5C}" dt="2023-07-14T08:14:57.588" v="1603" actId="478"/>
          <ac:spMkLst>
            <pc:docMk/>
            <pc:sldMk cId="3458135323" sldId="294"/>
            <ac:spMk id="783" creationId="{00000000-0000-0000-0000-000000000000}"/>
          </ac:spMkLst>
        </pc:spChg>
        <pc:picChg chg="add mod">
          <ac:chgData name="Anne Portscheller" userId="525dbbca-b66f-432c-bcc3-d295e85bc00d" providerId="ADAL" clId="{F47B3A25-31C4-4B4E-8C55-D42EAF88BE5C}" dt="2023-07-16T19:36:43.252" v="8517" actId="1076"/>
          <ac:picMkLst>
            <pc:docMk/>
            <pc:sldMk cId="3458135323" sldId="294"/>
            <ac:picMk id="5" creationId="{C34D8E4E-2C62-855C-27EB-6F8B2347E017}"/>
          </ac:picMkLst>
        </pc:picChg>
      </pc:sldChg>
      <pc:sldChg chg="del">
        <pc:chgData name="Anne Portscheller" userId="525dbbca-b66f-432c-bcc3-d295e85bc00d" providerId="ADAL" clId="{F47B3A25-31C4-4B4E-8C55-D42EAF88BE5C}" dt="2023-07-17T07:31:34.184" v="12639" actId="47"/>
        <pc:sldMkLst>
          <pc:docMk/>
          <pc:sldMk cId="0" sldId="295"/>
        </pc:sldMkLst>
      </pc:sldChg>
      <pc:sldChg chg="del">
        <pc:chgData name="Anne Portscheller" userId="525dbbca-b66f-432c-bcc3-d295e85bc00d" providerId="ADAL" clId="{F47B3A25-31C4-4B4E-8C55-D42EAF88BE5C}" dt="2023-07-17T07:31:34.340" v="12640" actId="47"/>
        <pc:sldMkLst>
          <pc:docMk/>
          <pc:sldMk cId="0" sldId="296"/>
        </pc:sldMkLst>
      </pc:sldChg>
      <pc:sldChg chg="del">
        <pc:chgData name="Anne Portscheller" userId="525dbbca-b66f-432c-bcc3-d295e85bc00d" providerId="ADAL" clId="{F47B3A25-31C4-4B4E-8C55-D42EAF88BE5C}" dt="2023-07-17T07:31:35.340" v="12641" actId="47"/>
        <pc:sldMkLst>
          <pc:docMk/>
          <pc:sldMk cId="0" sldId="297"/>
        </pc:sldMkLst>
      </pc:sldChg>
      <pc:sldChg chg="del">
        <pc:chgData name="Anne Portscheller" userId="525dbbca-b66f-432c-bcc3-d295e85bc00d" providerId="ADAL" clId="{F47B3A25-31C4-4B4E-8C55-D42EAF88BE5C}" dt="2023-07-17T07:31:35.499" v="12642" actId="47"/>
        <pc:sldMkLst>
          <pc:docMk/>
          <pc:sldMk cId="0" sldId="298"/>
        </pc:sldMkLst>
      </pc:sldChg>
      <pc:sldChg chg="del">
        <pc:chgData name="Anne Portscheller" userId="525dbbca-b66f-432c-bcc3-d295e85bc00d" providerId="ADAL" clId="{F47B3A25-31C4-4B4E-8C55-D42EAF88BE5C}" dt="2023-07-17T07:31:35.672" v="12643" actId="47"/>
        <pc:sldMkLst>
          <pc:docMk/>
          <pc:sldMk cId="0" sldId="299"/>
        </pc:sldMkLst>
      </pc:sldChg>
      <pc:sldChg chg="addSp delSp modSp mod modNotesTx">
        <pc:chgData name="Anne Portscheller" userId="525dbbca-b66f-432c-bcc3-d295e85bc00d" providerId="ADAL" clId="{F47B3A25-31C4-4B4E-8C55-D42EAF88BE5C}" dt="2023-07-17T07:40:12.055" v="12648"/>
        <pc:sldMkLst>
          <pc:docMk/>
          <pc:sldMk cId="3517098602" sldId="300"/>
        </pc:sldMkLst>
        <pc:spChg chg="del mod">
          <ac:chgData name="Anne Portscheller" userId="525dbbca-b66f-432c-bcc3-d295e85bc00d" providerId="ADAL" clId="{F47B3A25-31C4-4B4E-8C55-D42EAF88BE5C}" dt="2023-07-14T08:22:37.246" v="1646" actId="478"/>
          <ac:spMkLst>
            <pc:docMk/>
            <pc:sldMk cId="3517098602" sldId="300"/>
            <ac:spMk id="2" creationId="{10D8BF63-57A5-BBD6-2CC3-FF016EACA826}"/>
          </ac:spMkLst>
        </pc:spChg>
        <pc:spChg chg="add del mod">
          <ac:chgData name="Anne Portscheller" userId="525dbbca-b66f-432c-bcc3-d295e85bc00d" providerId="ADAL" clId="{F47B3A25-31C4-4B4E-8C55-D42EAF88BE5C}" dt="2023-07-14T08:26:59.306" v="1876" actId="20577"/>
          <ac:spMkLst>
            <pc:docMk/>
            <pc:sldMk cId="3517098602" sldId="300"/>
            <ac:spMk id="3" creationId="{11CC3AA6-0F26-05F9-A2E9-FB4BC532E830}"/>
          </ac:spMkLst>
        </pc:spChg>
        <pc:spChg chg="mod">
          <ac:chgData name="Anne Portscheller" userId="525dbbca-b66f-432c-bcc3-d295e85bc00d" providerId="ADAL" clId="{F47B3A25-31C4-4B4E-8C55-D42EAF88BE5C}" dt="2023-07-14T08:24:46.082" v="1668" actId="20577"/>
          <ac:spMkLst>
            <pc:docMk/>
            <pc:sldMk cId="3517098602" sldId="300"/>
            <ac:spMk id="460" creationId="{00000000-0000-0000-0000-000000000000}"/>
          </ac:spMkLst>
        </pc:spChg>
        <pc:spChg chg="mod">
          <ac:chgData name="Anne Portscheller" userId="525dbbca-b66f-432c-bcc3-d295e85bc00d" providerId="ADAL" clId="{F47B3A25-31C4-4B4E-8C55-D42EAF88BE5C}" dt="2023-07-17T07:40:12.055" v="12648"/>
          <ac:spMkLst>
            <pc:docMk/>
            <pc:sldMk cId="3517098602" sldId="300"/>
            <ac:spMk id="461" creationId="{00000000-0000-0000-0000-000000000000}"/>
          </ac:spMkLst>
        </pc:spChg>
        <pc:picChg chg="add mod">
          <ac:chgData name="Anne Portscheller" userId="525dbbca-b66f-432c-bcc3-d295e85bc00d" providerId="ADAL" clId="{F47B3A25-31C4-4B4E-8C55-D42EAF88BE5C}" dt="2023-07-16T12:17:03.875" v="6056" actId="1037"/>
          <ac:picMkLst>
            <pc:docMk/>
            <pc:sldMk cId="3517098602" sldId="300"/>
            <ac:picMk id="5" creationId="{70527B20-1560-633C-E6AD-305DDE8716D6}"/>
          </ac:picMkLst>
        </pc:picChg>
      </pc:sldChg>
      <pc:sldChg chg="delSp mod ord">
        <pc:chgData name="Anne Portscheller" userId="525dbbca-b66f-432c-bcc3-d295e85bc00d" providerId="ADAL" clId="{F47B3A25-31C4-4B4E-8C55-D42EAF88BE5C}" dt="2023-07-14T07:11:57.691" v="1032"/>
        <pc:sldMkLst>
          <pc:docMk/>
          <pc:sldMk cId="1991100425" sldId="301"/>
        </pc:sldMkLst>
        <pc:spChg chg="del">
          <ac:chgData name="Anne Portscheller" userId="525dbbca-b66f-432c-bcc3-d295e85bc00d" providerId="ADAL" clId="{F47B3A25-31C4-4B4E-8C55-D42EAF88BE5C}" dt="2023-07-14T07:11:51.534" v="1030" actId="478"/>
          <ac:spMkLst>
            <pc:docMk/>
            <pc:sldMk cId="1991100425" sldId="301"/>
            <ac:spMk id="2" creationId="{CF2BC505-497C-604E-BC14-5722DD1CCA27}"/>
          </ac:spMkLst>
        </pc:spChg>
      </pc:sldChg>
      <pc:sldChg chg="del">
        <pc:chgData name="Anne Portscheller" userId="525dbbca-b66f-432c-bcc3-d295e85bc00d" providerId="ADAL" clId="{F47B3A25-31C4-4B4E-8C55-D42EAF88BE5C}" dt="2023-07-13T13:49:20.985" v="2" actId="47"/>
        <pc:sldMkLst>
          <pc:docMk/>
          <pc:sldMk cId="149510834" sldId="302"/>
        </pc:sldMkLst>
      </pc:sldChg>
      <pc:sldChg chg="modSp del mod">
        <pc:chgData name="Anne Portscheller" userId="525dbbca-b66f-432c-bcc3-d295e85bc00d" providerId="ADAL" clId="{F47B3A25-31C4-4B4E-8C55-D42EAF88BE5C}" dt="2023-07-14T06:56:51.816" v="540" actId="47"/>
        <pc:sldMkLst>
          <pc:docMk/>
          <pc:sldMk cId="1167965901" sldId="303"/>
        </pc:sldMkLst>
        <pc:spChg chg="mod">
          <ac:chgData name="Anne Portscheller" userId="525dbbca-b66f-432c-bcc3-d295e85bc00d" providerId="ADAL" clId="{F47B3A25-31C4-4B4E-8C55-D42EAF88BE5C}" dt="2023-07-14T06:56:05.762" v="506"/>
          <ac:spMkLst>
            <pc:docMk/>
            <pc:sldMk cId="1167965901" sldId="303"/>
            <ac:spMk id="482" creationId="{00000000-0000-0000-0000-000000000000}"/>
          </ac:spMkLst>
        </pc:spChg>
        <pc:spChg chg="mod">
          <ac:chgData name="Anne Portscheller" userId="525dbbca-b66f-432c-bcc3-d295e85bc00d" providerId="ADAL" clId="{F47B3A25-31C4-4B4E-8C55-D42EAF88BE5C}" dt="2023-07-14T06:52:56.206" v="377" actId="404"/>
          <ac:spMkLst>
            <pc:docMk/>
            <pc:sldMk cId="1167965901" sldId="303"/>
            <ac:spMk id="484" creationId="{00000000-0000-0000-0000-000000000000}"/>
          </ac:spMkLst>
        </pc:spChg>
      </pc:sldChg>
      <pc:sldChg chg="addSp modSp new mod modNotesTx">
        <pc:chgData name="Anne Portscheller" userId="525dbbca-b66f-432c-bcc3-d295e85bc00d" providerId="ADAL" clId="{F47B3A25-31C4-4B4E-8C55-D42EAF88BE5C}" dt="2023-07-17T07:30:47.230" v="12613" actId="20577"/>
        <pc:sldMkLst>
          <pc:docMk/>
          <pc:sldMk cId="913680278" sldId="304"/>
        </pc:sldMkLst>
        <pc:spChg chg="mod">
          <ac:chgData name="Anne Portscheller" userId="525dbbca-b66f-432c-bcc3-d295e85bc00d" providerId="ADAL" clId="{F47B3A25-31C4-4B4E-8C55-D42EAF88BE5C}" dt="2023-07-14T07:09:42.614" v="911" actId="20577"/>
          <ac:spMkLst>
            <pc:docMk/>
            <pc:sldMk cId="913680278" sldId="304"/>
            <ac:spMk id="2" creationId="{E171DC3C-B05F-A54D-9F1E-77E6A341CCBD}"/>
          </ac:spMkLst>
        </pc:spChg>
        <pc:spChg chg="mod">
          <ac:chgData name="Anne Portscheller" userId="525dbbca-b66f-432c-bcc3-d295e85bc00d" providerId="ADAL" clId="{F47B3A25-31C4-4B4E-8C55-D42EAF88BE5C}" dt="2023-07-14T06:56:45.169" v="539" actId="20577"/>
          <ac:spMkLst>
            <pc:docMk/>
            <pc:sldMk cId="913680278" sldId="304"/>
            <ac:spMk id="3" creationId="{E278EFD6-90B3-9DB4-3320-2AE8159994D7}"/>
          </ac:spMkLst>
        </pc:spChg>
        <pc:spChg chg="mod">
          <ac:chgData name="Anne Portscheller" userId="525dbbca-b66f-432c-bcc3-d295e85bc00d" providerId="ADAL" clId="{F47B3A25-31C4-4B4E-8C55-D42EAF88BE5C}" dt="2023-07-17T07:30:47.230" v="12613" actId="20577"/>
          <ac:spMkLst>
            <pc:docMk/>
            <pc:sldMk cId="913680278" sldId="304"/>
            <ac:spMk id="4" creationId="{9343BD08-3488-1401-4D22-3A690122985F}"/>
          </ac:spMkLst>
        </pc:spChg>
        <pc:picChg chg="add mod">
          <ac:chgData name="Anne Portscheller" userId="525dbbca-b66f-432c-bcc3-d295e85bc00d" providerId="ADAL" clId="{F47B3A25-31C4-4B4E-8C55-D42EAF88BE5C}" dt="2023-07-17T07:30:02.171" v="12467"/>
          <ac:picMkLst>
            <pc:docMk/>
            <pc:sldMk cId="913680278" sldId="304"/>
            <ac:picMk id="5" creationId="{DBF9774A-284F-8556-E840-E723B7769973}"/>
          </ac:picMkLst>
        </pc:picChg>
      </pc:sldChg>
      <pc:sldChg chg="new del">
        <pc:chgData name="Anne Portscheller" userId="525dbbca-b66f-432c-bcc3-d295e85bc00d" providerId="ADAL" clId="{F47B3A25-31C4-4B4E-8C55-D42EAF88BE5C}" dt="2023-07-14T06:56:28.990" v="508" actId="47"/>
        <pc:sldMkLst>
          <pc:docMk/>
          <pc:sldMk cId="2081728726" sldId="304"/>
        </pc:sldMkLst>
      </pc:sldChg>
      <pc:sldChg chg="add del">
        <pc:chgData name="Anne Portscheller" userId="525dbbca-b66f-432c-bcc3-d295e85bc00d" providerId="ADAL" clId="{F47B3A25-31C4-4B4E-8C55-D42EAF88BE5C}" dt="2023-07-14T07:09:46.877" v="912" actId="47"/>
        <pc:sldMkLst>
          <pc:docMk/>
          <pc:sldMk cId="349674102" sldId="305"/>
        </pc:sldMkLst>
      </pc:sldChg>
      <pc:sldChg chg="modSp new mod">
        <pc:chgData name="Anne Portscheller" userId="525dbbca-b66f-432c-bcc3-d295e85bc00d" providerId="ADAL" clId="{F47B3A25-31C4-4B4E-8C55-D42EAF88BE5C}" dt="2023-07-17T07:24:55.410" v="12433" actId="27636"/>
        <pc:sldMkLst>
          <pc:docMk/>
          <pc:sldMk cId="2255089451" sldId="306"/>
        </pc:sldMkLst>
        <pc:spChg chg="mod">
          <ac:chgData name="Anne Portscheller" userId="525dbbca-b66f-432c-bcc3-d295e85bc00d" providerId="ADAL" clId="{F47B3A25-31C4-4B4E-8C55-D42EAF88BE5C}" dt="2023-07-14T07:09:32.036" v="889" actId="20577"/>
          <ac:spMkLst>
            <pc:docMk/>
            <pc:sldMk cId="2255089451" sldId="306"/>
            <ac:spMk id="2" creationId="{C7B7D3BA-BC78-C11C-A5C4-EB9E40C7331B}"/>
          </ac:spMkLst>
        </pc:spChg>
        <pc:spChg chg="mod">
          <ac:chgData name="Anne Portscheller" userId="525dbbca-b66f-432c-bcc3-d295e85bc00d" providerId="ADAL" clId="{F47B3A25-31C4-4B4E-8C55-D42EAF88BE5C}" dt="2023-07-14T07:03:20.416" v="634" actId="14100"/>
          <ac:spMkLst>
            <pc:docMk/>
            <pc:sldMk cId="2255089451" sldId="306"/>
            <ac:spMk id="3" creationId="{BDD4653E-9F8D-470E-4668-86CB319DAB58}"/>
          </ac:spMkLst>
        </pc:spChg>
        <pc:spChg chg="mod">
          <ac:chgData name="Anne Portscheller" userId="525dbbca-b66f-432c-bcc3-d295e85bc00d" providerId="ADAL" clId="{F47B3A25-31C4-4B4E-8C55-D42EAF88BE5C}" dt="2023-07-14T07:11:30.567" v="1028" actId="20577"/>
          <ac:spMkLst>
            <pc:docMk/>
            <pc:sldMk cId="2255089451" sldId="306"/>
            <ac:spMk id="4" creationId="{9C9E6D9A-1DA0-C9FC-A4D7-F00ACD54A904}"/>
          </ac:spMkLst>
        </pc:spChg>
        <pc:spChg chg="mod">
          <ac:chgData name="Anne Portscheller" userId="525dbbca-b66f-432c-bcc3-d295e85bc00d" providerId="ADAL" clId="{F47B3A25-31C4-4B4E-8C55-D42EAF88BE5C}" dt="2023-07-17T07:24:55.410" v="12433" actId="27636"/>
          <ac:spMkLst>
            <pc:docMk/>
            <pc:sldMk cId="2255089451" sldId="306"/>
            <ac:spMk id="5" creationId="{9FA71407-8868-1748-EEB3-466822159A54}"/>
          </ac:spMkLst>
        </pc:spChg>
      </pc:sldChg>
      <pc:sldChg chg="addSp delSp modSp add mod modAnim modNotesTx">
        <pc:chgData name="Anne Portscheller" userId="525dbbca-b66f-432c-bcc3-d295e85bc00d" providerId="ADAL" clId="{F47B3A25-31C4-4B4E-8C55-D42EAF88BE5C}" dt="2023-07-16T12:15:02.712" v="6033" actId="20577"/>
        <pc:sldMkLst>
          <pc:docMk/>
          <pc:sldMk cId="3221425554" sldId="307"/>
        </pc:sldMkLst>
        <pc:spChg chg="mod">
          <ac:chgData name="Anne Portscheller" userId="525dbbca-b66f-432c-bcc3-d295e85bc00d" providerId="ADAL" clId="{F47B3A25-31C4-4B4E-8C55-D42EAF88BE5C}" dt="2023-07-14T07:53:28.190" v="1422" actId="20577"/>
          <ac:spMkLst>
            <pc:docMk/>
            <pc:sldMk cId="3221425554" sldId="307"/>
            <ac:spMk id="460" creationId="{00000000-0000-0000-0000-000000000000}"/>
          </ac:spMkLst>
        </pc:spChg>
        <pc:spChg chg="mod">
          <ac:chgData name="Anne Portscheller" userId="525dbbca-b66f-432c-bcc3-d295e85bc00d" providerId="ADAL" clId="{F47B3A25-31C4-4B4E-8C55-D42EAF88BE5C}" dt="2023-07-14T08:00:18.320" v="1568" actId="20577"/>
          <ac:spMkLst>
            <pc:docMk/>
            <pc:sldMk cId="3221425554" sldId="307"/>
            <ac:spMk id="461" creationId="{00000000-0000-0000-0000-000000000000}"/>
          </ac:spMkLst>
        </pc:spChg>
        <pc:graphicFrameChg chg="del">
          <ac:chgData name="Anne Portscheller" userId="525dbbca-b66f-432c-bcc3-d295e85bc00d" providerId="ADAL" clId="{F47B3A25-31C4-4B4E-8C55-D42EAF88BE5C}" dt="2023-07-14T07:53:33.584" v="1423" actId="478"/>
          <ac:graphicFrameMkLst>
            <pc:docMk/>
            <pc:sldMk cId="3221425554" sldId="307"/>
            <ac:graphicFrameMk id="3" creationId="{FCE08E1B-C9D8-E8E9-31D5-2620B5F1F929}"/>
          </ac:graphicFrameMkLst>
        </pc:graphicFrameChg>
        <pc:picChg chg="add mod">
          <ac:chgData name="Anne Portscheller" userId="525dbbca-b66f-432c-bcc3-d295e85bc00d" providerId="ADAL" clId="{F47B3A25-31C4-4B4E-8C55-D42EAF88BE5C}" dt="2023-07-14T08:00:06.059" v="1567" actId="14100"/>
          <ac:picMkLst>
            <pc:docMk/>
            <pc:sldMk cId="3221425554" sldId="307"/>
            <ac:picMk id="2" creationId="{BD502E2A-3D42-2EEC-2B22-4AB624D9257D}"/>
          </ac:picMkLst>
        </pc:picChg>
      </pc:sldChg>
      <pc:sldChg chg="addSp delSp modSp add mod delAnim modAnim modNotesTx">
        <pc:chgData name="Anne Portscheller" userId="525dbbca-b66f-432c-bcc3-d295e85bc00d" providerId="ADAL" clId="{F47B3A25-31C4-4B4E-8C55-D42EAF88BE5C}" dt="2023-07-16T12:15:12.233" v="6035" actId="113"/>
        <pc:sldMkLst>
          <pc:docMk/>
          <pc:sldMk cId="3994298942" sldId="308"/>
        </pc:sldMkLst>
        <pc:spChg chg="mod">
          <ac:chgData name="Anne Portscheller" userId="525dbbca-b66f-432c-bcc3-d295e85bc00d" providerId="ADAL" clId="{F47B3A25-31C4-4B4E-8C55-D42EAF88BE5C}" dt="2023-07-14T07:55:12.845" v="1457" actId="20577"/>
          <ac:spMkLst>
            <pc:docMk/>
            <pc:sldMk cId="3994298942" sldId="308"/>
            <ac:spMk id="460" creationId="{00000000-0000-0000-0000-000000000000}"/>
          </ac:spMkLst>
        </pc:spChg>
        <pc:spChg chg="mod">
          <ac:chgData name="Anne Portscheller" userId="525dbbca-b66f-432c-bcc3-d295e85bc00d" providerId="ADAL" clId="{F47B3A25-31C4-4B4E-8C55-D42EAF88BE5C}" dt="2023-07-14T08:00:28.488" v="1571" actId="139"/>
          <ac:spMkLst>
            <pc:docMk/>
            <pc:sldMk cId="3994298942" sldId="308"/>
            <ac:spMk id="461" creationId="{00000000-0000-0000-0000-000000000000}"/>
          </ac:spMkLst>
        </pc:spChg>
        <pc:picChg chg="del">
          <ac:chgData name="Anne Portscheller" userId="525dbbca-b66f-432c-bcc3-d295e85bc00d" providerId="ADAL" clId="{F47B3A25-31C4-4B4E-8C55-D42EAF88BE5C}" dt="2023-07-14T07:54:19.060" v="1441" actId="478"/>
          <ac:picMkLst>
            <pc:docMk/>
            <pc:sldMk cId="3994298942" sldId="308"/>
            <ac:picMk id="2" creationId="{BD502E2A-3D42-2EEC-2B22-4AB624D9257D}"/>
          </ac:picMkLst>
        </pc:picChg>
        <pc:picChg chg="add del mod">
          <ac:chgData name="Anne Portscheller" userId="525dbbca-b66f-432c-bcc3-d295e85bc00d" providerId="ADAL" clId="{F47B3A25-31C4-4B4E-8C55-D42EAF88BE5C}" dt="2023-07-14T07:58:32.913" v="1533" actId="21"/>
          <ac:picMkLst>
            <pc:docMk/>
            <pc:sldMk cId="3994298942" sldId="308"/>
            <ac:picMk id="3" creationId="{0122807E-EE29-EE95-4B6F-7DE2E7F059E5}"/>
          </ac:picMkLst>
        </pc:picChg>
        <pc:picChg chg="add del mod">
          <ac:chgData name="Anne Portscheller" userId="525dbbca-b66f-432c-bcc3-d295e85bc00d" providerId="ADAL" clId="{F47B3A25-31C4-4B4E-8C55-D42EAF88BE5C}" dt="2023-07-14T07:57:22.716" v="1518"/>
          <ac:picMkLst>
            <pc:docMk/>
            <pc:sldMk cId="3994298942" sldId="308"/>
            <ac:picMk id="4" creationId="{527081B2-FE4A-6528-4B1C-42AE51970927}"/>
          </ac:picMkLst>
        </pc:picChg>
        <pc:picChg chg="add del mod">
          <ac:chgData name="Anne Portscheller" userId="525dbbca-b66f-432c-bcc3-d295e85bc00d" providerId="ADAL" clId="{F47B3A25-31C4-4B4E-8C55-D42EAF88BE5C}" dt="2023-07-14T07:57:44.937" v="1523" actId="21"/>
          <ac:picMkLst>
            <pc:docMk/>
            <pc:sldMk cId="3994298942" sldId="308"/>
            <ac:picMk id="5" creationId="{2B26A4F9-01A3-48DF-9A94-EB6D81D0FF2C}"/>
          </ac:picMkLst>
        </pc:picChg>
        <pc:picChg chg="add del mod ord">
          <ac:chgData name="Anne Portscheller" userId="525dbbca-b66f-432c-bcc3-d295e85bc00d" providerId="ADAL" clId="{F47B3A25-31C4-4B4E-8C55-D42EAF88BE5C}" dt="2023-07-14T07:58:57.995" v="1538" actId="21"/>
          <ac:picMkLst>
            <pc:docMk/>
            <pc:sldMk cId="3994298942" sldId="308"/>
            <ac:picMk id="6" creationId="{0D06C502-60B7-C351-7716-05F51FE751ED}"/>
          </ac:picMkLst>
        </pc:picChg>
        <pc:picChg chg="add mod">
          <ac:chgData name="Anne Portscheller" userId="525dbbca-b66f-432c-bcc3-d295e85bc00d" providerId="ADAL" clId="{F47B3A25-31C4-4B4E-8C55-D42EAF88BE5C}" dt="2023-07-14T07:58:36.602" v="1535"/>
          <ac:picMkLst>
            <pc:docMk/>
            <pc:sldMk cId="3994298942" sldId="308"/>
            <ac:picMk id="7" creationId="{EEEF35E7-ECDC-19EA-E05D-81934FDE47B8}"/>
          </ac:picMkLst>
        </pc:picChg>
      </pc:sldChg>
      <pc:sldChg chg="addSp delSp modSp add mod delAnim modAnim modNotesTx">
        <pc:chgData name="Anne Portscheller" userId="525dbbca-b66f-432c-bcc3-d295e85bc00d" providerId="ADAL" clId="{F47B3A25-31C4-4B4E-8C55-D42EAF88BE5C}" dt="2023-07-16T12:15:19.726" v="6037" actId="113"/>
        <pc:sldMkLst>
          <pc:docMk/>
          <pc:sldMk cId="740831680" sldId="309"/>
        </pc:sldMkLst>
        <pc:spChg chg="mod">
          <ac:chgData name="Anne Portscheller" userId="525dbbca-b66f-432c-bcc3-d295e85bc00d" providerId="ADAL" clId="{F47B3A25-31C4-4B4E-8C55-D42EAF88BE5C}" dt="2023-07-14T07:55:19.281" v="1460" actId="20577"/>
          <ac:spMkLst>
            <pc:docMk/>
            <pc:sldMk cId="740831680" sldId="309"/>
            <ac:spMk id="460" creationId="{00000000-0000-0000-0000-000000000000}"/>
          </ac:spMkLst>
        </pc:spChg>
        <pc:spChg chg="mod">
          <ac:chgData name="Anne Portscheller" userId="525dbbca-b66f-432c-bcc3-d295e85bc00d" providerId="ADAL" clId="{F47B3A25-31C4-4B4E-8C55-D42EAF88BE5C}" dt="2023-07-14T08:00:36.557" v="1574" actId="139"/>
          <ac:spMkLst>
            <pc:docMk/>
            <pc:sldMk cId="740831680" sldId="309"/>
            <ac:spMk id="461" creationId="{00000000-0000-0000-0000-000000000000}"/>
          </ac:spMkLst>
        </pc:spChg>
        <pc:picChg chg="add del mod">
          <ac:chgData name="Anne Portscheller" userId="525dbbca-b66f-432c-bcc3-d295e85bc00d" providerId="ADAL" clId="{F47B3A25-31C4-4B4E-8C55-D42EAF88BE5C}" dt="2023-07-14T07:59:20.797" v="1557" actId="21"/>
          <ac:picMkLst>
            <pc:docMk/>
            <pc:sldMk cId="740831680" sldId="309"/>
            <ac:picMk id="2" creationId="{86FAD9DB-742F-CFD9-4F89-323BF999C99E}"/>
          </ac:picMkLst>
        </pc:picChg>
        <pc:picChg chg="del mod">
          <ac:chgData name="Anne Portscheller" userId="525dbbca-b66f-432c-bcc3-d295e85bc00d" providerId="ADAL" clId="{F47B3A25-31C4-4B4E-8C55-D42EAF88BE5C}" dt="2023-07-14T07:55:21.614" v="1462" actId="478"/>
          <ac:picMkLst>
            <pc:docMk/>
            <pc:sldMk cId="740831680" sldId="309"/>
            <ac:picMk id="3" creationId="{0122807E-EE29-EE95-4B6F-7DE2E7F059E5}"/>
          </ac:picMkLst>
        </pc:picChg>
        <pc:picChg chg="add del mod ord">
          <ac:chgData name="Anne Portscheller" userId="525dbbca-b66f-432c-bcc3-d295e85bc00d" providerId="ADAL" clId="{F47B3A25-31C4-4B4E-8C55-D42EAF88BE5C}" dt="2023-07-14T07:59:22.261" v="1558" actId="478"/>
          <ac:picMkLst>
            <pc:docMk/>
            <pc:sldMk cId="740831680" sldId="309"/>
            <ac:picMk id="4" creationId="{4D52174F-93A9-DA98-648F-9D1EE01CAD98}"/>
          </ac:picMkLst>
        </pc:picChg>
        <pc:picChg chg="add del mod">
          <ac:chgData name="Anne Portscheller" userId="525dbbca-b66f-432c-bcc3-d295e85bc00d" providerId="ADAL" clId="{F47B3A25-31C4-4B4E-8C55-D42EAF88BE5C}" dt="2023-07-14T07:59:45.196" v="1564"/>
          <ac:picMkLst>
            <pc:docMk/>
            <pc:sldMk cId="740831680" sldId="309"/>
            <ac:picMk id="5" creationId="{35F82EC7-B124-A774-E6F7-5F5CB8302A09}"/>
          </ac:picMkLst>
        </pc:picChg>
        <pc:picChg chg="add mod">
          <ac:chgData name="Anne Portscheller" userId="525dbbca-b66f-432c-bcc3-d295e85bc00d" providerId="ADAL" clId="{F47B3A25-31C4-4B4E-8C55-D42EAF88BE5C}" dt="2023-07-14T08:00:00.391" v="1566" actId="14100"/>
          <ac:picMkLst>
            <pc:docMk/>
            <pc:sldMk cId="740831680" sldId="309"/>
            <ac:picMk id="6" creationId="{9FF5C754-A701-5B2C-2975-F9267F43BDE8}"/>
          </ac:picMkLst>
        </pc:picChg>
      </pc:sldChg>
      <pc:sldChg chg="addSp modSp add mod ord">
        <pc:chgData name="Anne Portscheller" userId="525dbbca-b66f-432c-bcc3-d295e85bc00d" providerId="ADAL" clId="{F47B3A25-31C4-4B4E-8C55-D42EAF88BE5C}" dt="2023-07-17T06:40:54.006" v="11222" actId="1036"/>
        <pc:sldMkLst>
          <pc:docMk/>
          <pc:sldMk cId="3803620441" sldId="310"/>
        </pc:sldMkLst>
        <pc:spChg chg="mod">
          <ac:chgData name="Anne Portscheller" userId="525dbbca-b66f-432c-bcc3-d295e85bc00d" providerId="ADAL" clId="{F47B3A25-31C4-4B4E-8C55-D42EAF88BE5C}" dt="2023-07-14T08:16:25.320" v="1640" actId="20577"/>
          <ac:spMkLst>
            <pc:docMk/>
            <pc:sldMk cId="3803620441" sldId="310"/>
            <ac:spMk id="3" creationId="{BDD4653E-9F8D-470E-4668-86CB319DAB58}"/>
          </ac:spMkLst>
        </pc:spChg>
        <pc:spChg chg="mod">
          <ac:chgData name="Anne Portscheller" userId="525dbbca-b66f-432c-bcc3-d295e85bc00d" providerId="ADAL" clId="{F47B3A25-31C4-4B4E-8C55-D42EAF88BE5C}" dt="2023-07-14T11:25:57.949" v="4579" actId="6549"/>
          <ac:spMkLst>
            <pc:docMk/>
            <pc:sldMk cId="3803620441" sldId="310"/>
            <ac:spMk id="4" creationId="{9C9E6D9A-1DA0-C9FC-A4D7-F00ACD54A904}"/>
          </ac:spMkLst>
        </pc:spChg>
        <pc:spChg chg="mod">
          <ac:chgData name="Anne Portscheller" userId="525dbbca-b66f-432c-bcc3-d295e85bc00d" providerId="ADAL" clId="{F47B3A25-31C4-4B4E-8C55-D42EAF88BE5C}" dt="2023-07-17T06:40:46.119" v="11217" actId="20577"/>
          <ac:spMkLst>
            <pc:docMk/>
            <pc:sldMk cId="3803620441" sldId="310"/>
            <ac:spMk id="5" creationId="{9FA71407-8868-1748-EEB3-466822159A54}"/>
          </ac:spMkLst>
        </pc:spChg>
        <pc:cxnChg chg="add mod">
          <ac:chgData name="Anne Portscheller" userId="525dbbca-b66f-432c-bcc3-d295e85bc00d" providerId="ADAL" clId="{F47B3A25-31C4-4B4E-8C55-D42EAF88BE5C}" dt="2023-07-14T12:40:09.081" v="4589" actId="1036"/>
          <ac:cxnSpMkLst>
            <pc:docMk/>
            <pc:sldMk cId="3803620441" sldId="310"/>
            <ac:cxnSpMk id="7" creationId="{D9A44766-07CF-DB28-1DD9-EE3C7155DF29}"/>
          </ac:cxnSpMkLst>
        </pc:cxnChg>
        <pc:cxnChg chg="add mod">
          <ac:chgData name="Anne Portscheller" userId="525dbbca-b66f-432c-bcc3-d295e85bc00d" providerId="ADAL" clId="{F47B3A25-31C4-4B4E-8C55-D42EAF88BE5C}" dt="2023-07-17T06:40:54.006" v="11222" actId="1036"/>
          <ac:cxnSpMkLst>
            <pc:docMk/>
            <pc:sldMk cId="3803620441" sldId="310"/>
            <ac:cxnSpMk id="8" creationId="{28747105-F247-6A8A-F243-BC1637078380}"/>
          </ac:cxnSpMkLst>
        </pc:cxnChg>
        <pc:cxnChg chg="add mod">
          <ac:chgData name="Anne Portscheller" userId="525dbbca-b66f-432c-bcc3-d295e85bc00d" providerId="ADAL" clId="{F47B3A25-31C4-4B4E-8C55-D42EAF88BE5C}" dt="2023-07-17T06:40:54.006" v="11222" actId="1036"/>
          <ac:cxnSpMkLst>
            <pc:docMk/>
            <pc:sldMk cId="3803620441" sldId="310"/>
            <ac:cxnSpMk id="9" creationId="{D93B2958-2D83-1912-4024-F6D1999B2586}"/>
          </ac:cxnSpMkLst>
        </pc:cxnChg>
      </pc:sldChg>
      <pc:sldChg chg="modSp add del mod modShow">
        <pc:chgData name="Anne Portscheller" userId="525dbbca-b66f-432c-bcc3-d295e85bc00d" providerId="ADAL" clId="{F47B3A25-31C4-4B4E-8C55-D42EAF88BE5C}" dt="2023-07-17T07:25:37.312" v="12434" actId="47"/>
        <pc:sldMkLst>
          <pc:docMk/>
          <pc:sldMk cId="1539517444" sldId="688"/>
        </pc:sldMkLst>
        <pc:spChg chg="mod">
          <ac:chgData name="Anne Portscheller" userId="525dbbca-b66f-432c-bcc3-d295e85bc00d" providerId="ADAL" clId="{F47B3A25-31C4-4B4E-8C55-D42EAF88BE5C}" dt="2023-07-17T06:00:35.701" v="9510" actId="13926"/>
          <ac:spMkLst>
            <pc:docMk/>
            <pc:sldMk cId="1539517444" sldId="688"/>
            <ac:spMk id="5" creationId="{616CC433-2941-704E-679C-A355F314AE43}"/>
          </ac:spMkLst>
        </pc:spChg>
      </pc:sldChg>
      <pc:sldChg chg="modSp add mod ord">
        <pc:chgData name="Anne Portscheller" userId="525dbbca-b66f-432c-bcc3-d295e85bc00d" providerId="ADAL" clId="{F47B3A25-31C4-4B4E-8C55-D42EAF88BE5C}" dt="2023-07-14T08:28:44.325" v="1898" actId="255"/>
        <pc:sldMkLst>
          <pc:docMk/>
          <pc:sldMk cId="683048528" sldId="689"/>
        </pc:sldMkLst>
        <pc:spChg chg="mod">
          <ac:chgData name="Anne Portscheller" userId="525dbbca-b66f-432c-bcc3-d295e85bc00d" providerId="ADAL" clId="{F47B3A25-31C4-4B4E-8C55-D42EAF88BE5C}" dt="2023-07-14T08:28:44.325" v="1898" actId="255"/>
          <ac:spMkLst>
            <pc:docMk/>
            <pc:sldMk cId="683048528" sldId="689"/>
            <ac:spMk id="455" creationId="{00000000-0000-0000-0000-000000000000}"/>
          </ac:spMkLst>
        </pc:spChg>
      </pc:sldChg>
      <pc:sldChg chg="new del">
        <pc:chgData name="Anne Portscheller" userId="525dbbca-b66f-432c-bcc3-d295e85bc00d" providerId="ADAL" clId="{F47B3A25-31C4-4B4E-8C55-D42EAF88BE5C}" dt="2023-07-14T08:27:34.326" v="1878" actId="47"/>
        <pc:sldMkLst>
          <pc:docMk/>
          <pc:sldMk cId="2642695037" sldId="689"/>
        </pc:sldMkLst>
      </pc:sldChg>
      <pc:sldChg chg="add del ord setBg">
        <pc:chgData name="Anne Portscheller" userId="525dbbca-b66f-432c-bcc3-d295e85bc00d" providerId="ADAL" clId="{F47B3A25-31C4-4B4E-8C55-D42EAF88BE5C}" dt="2023-07-14T08:28:06.721" v="1883" actId="47"/>
        <pc:sldMkLst>
          <pc:docMk/>
          <pc:sldMk cId="4247112529" sldId="689"/>
        </pc:sldMkLst>
      </pc:sldChg>
      <pc:sldChg chg="new del">
        <pc:chgData name="Anne Portscheller" userId="525dbbca-b66f-432c-bcc3-d295e85bc00d" providerId="ADAL" clId="{F47B3A25-31C4-4B4E-8C55-D42EAF88BE5C}" dt="2023-07-14T08:30:35.654" v="1905" actId="680"/>
        <pc:sldMkLst>
          <pc:docMk/>
          <pc:sldMk cId="413065575" sldId="690"/>
        </pc:sldMkLst>
      </pc:sldChg>
      <pc:sldChg chg="modSp add del mod">
        <pc:chgData name="Anne Portscheller" userId="525dbbca-b66f-432c-bcc3-d295e85bc00d" providerId="ADAL" clId="{F47B3A25-31C4-4B4E-8C55-D42EAF88BE5C}" dt="2023-07-14T08:48:09.183" v="2828" actId="47"/>
        <pc:sldMkLst>
          <pc:docMk/>
          <pc:sldMk cId="2835700569" sldId="690"/>
        </pc:sldMkLst>
        <pc:spChg chg="mod">
          <ac:chgData name="Anne Portscheller" userId="525dbbca-b66f-432c-bcc3-d295e85bc00d" providerId="ADAL" clId="{F47B3A25-31C4-4B4E-8C55-D42EAF88BE5C}" dt="2023-07-14T08:42:07.758" v="2374" actId="20577"/>
          <ac:spMkLst>
            <pc:docMk/>
            <pc:sldMk cId="2835700569" sldId="690"/>
            <ac:spMk id="550" creationId="{00000000-0000-0000-0000-000000000000}"/>
          </ac:spMkLst>
        </pc:spChg>
        <pc:spChg chg="mod">
          <ac:chgData name="Anne Portscheller" userId="525dbbca-b66f-432c-bcc3-d295e85bc00d" providerId="ADAL" clId="{F47B3A25-31C4-4B4E-8C55-D42EAF88BE5C}" dt="2023-07-14T08:46:02.951" v="2813" actId="20577"/>
          <ac:spMkLst>
            <pc:docMk/>
            <pc:sldMk cId="2835700569" sldId="690"/>
            <ac:spMk id="551" creationId="{00000000-0000-0000-0000-000000000000}"/>
          </ac:spMkLst>
        </pc:spChg>
        <pc:picChg chg="mod">
          <ac:chgData name="Anne Portscheller" userId="525dbbca-b66f-432c-bcc3-d295e85bc00d" providerId="ADAL" clId="{F47B3A25-31C4-4B4E-8C55-D42EAF88BE5C}" dt="2023-07-14T08:45:45.497" v="2755" actId="1076"/>
          <ac:picMkLst>
            <pc:docMk/>
            <pc:sldMk cId="2835700569" sldId="690"/>
            <ac:picMk id="552" creationId="{00000000-0000-0000-0000-000000000000}"/>
          </ac:picMkLst>
        </pc:picChg>
        <pc:picChg chg="mod">
          <ac:chgData name="Anne Portscheller" userId="525dbbca-b66f-432c-bcc3-d295e85bc00d" providerId="ADAL" clId="{F47B3A25-31C4-4B4E-8C55-D42EAF88BE5C}" dt="2023-07-14T08:46:40.327" v="2815" actId="18653"/>
          <ac:picMkLst>
            <pc:docMk/>
            <pc:sldMk cId="2835700569" sldId="690"/>
            <ac:picMk id="554" creationId="{00000000-0000-0000-0000-000000000000}"/>
          </ac:picMkLst>
        </pc:picChg>
        <pc:picChg chg="mod">
          <ac:chgData name="Anne Portscheller" userId="525dbbca-b66f-432c-bcc3-d295e85bc00d" providerId="ADAL" clId="{F47B3A25-31C4-4B4E-8C55-D42EAF88BE5C}" dt="2023-07-14T08:44:26.482" v="2751" actId="18653"/>
          <ac:picMkLst>
            <pc:docMk/>
            <pc:sldMk cId="2835700569" sldId="690"/>
            <ac:picMk id="555" creationId="{00000000-0000-0000-0000-000000000000}"/>
          </ac:picMkLst>
        </pc:picChg>
        <pc:picChg chg="mod">
          <ac:chgData name="Anne Portscheller" userId="525dbbca-b66f-432c-bcc3-d295e85bc00d" providerId="ADAL" clId="{F47B3A25-31C4-4B4E-8C55-D42EAF88BE5C}" dt="2023-07-14T08:45:32.549" v="2753" actId="18653"/>
          <ac:picMkLst>
            <pc:docMk/>
            <pc:sldMk cId="2835700569" sldId="690"/>
            <ac:picMk id="556" creationId="{00000000-0000-0000-0000-000000000000}"/>
          </ac:picMkLst>
        </pc:picChg>
      </pc:sldChg>
      <pc:sldChg chg="modSp new mod modNotesTx">
        <pc:chgData name="Anne Portscheller" userId="525dbbca-b66f-432c-bcc3-d295e85bc00d" providerId="ADAL" clId="{F47B3A25-31C4-4B4E-8C55-D42EAF88BE5C}" dt="2023-07-17T07:49:34.424" v="12705" actId="20577"/>
        <pc:sldMkLst>
          <pc:docMk/>
          <pc:sldMk cId="1595436326" sldId="691"/>
        </pc:sldMkLst>
        <pc:spChg chg="mod">
          <ac:chgData name="Anne Portscheller" userId="525dbbca-b66f-432c-bcc3-d295e85bc00d" providerId="ADAL" clId="{F47B3A25-31C4-4B4E-8C55-D42EAF88BE5C}" dt="2023-07-14T08:47:37.400" v="2820" actId="27636"/>
          <ac:spMkLst>
            <pc:docMk/>
            <pc:sldMk cId="1595436326" sldId="691"/>
            <ac:spMk id="2" creationId="{B10513F2-74CB-5D24-14E3-EC1F05285C79}"/>
          </ac:spMkLst>
        </pc:spChg>
        <pc:spChg chg="mod">
          <ac:chgData name="Anne Portscheller" userId="525dbbca-b66f-432c-bcc3-d295e85bc00d" providerId="ADAL" clId="{F47B3A25-31C4-4B4E-8C55-D42EAF88BE5C}" dt="2023-07-14T08:48:02.637" v="2827" actId="20577"/>
          <ac:spMkLst>
            <pc:docMk/>
            <pc:sldMk cId="1595436326" sldId="691"/>
            <ac:spMk id="3" creationId="{953EA822-2ED3-F7F7-AEF5-B65BE378AA84}"/>
          </ac:spMkLst>
        </pc:spChg>
        <pc:spChg chg="mod">
          <ac:chgData name="Anne Portscheller" userId="525dbbca-b66f-432c-bcc3-d295e85bc00d" providerId="ADAL" clId="{F47B3A25-31C4-4B4E-8C55-D42EAF88BE5C}" dt="2023-07-17T07:49:34.424" v="12705" actId="20577"/>
          <ac:spMkLst>
            <pc:docMk/>
            <pc:sldMk cId="1595436326" sldId="691"/>
            <ac:spMk id="5" creationId="{1B5A48E4-E5DE-3624-2E57-5FAB37BCF2EC}"/>
          </ac:spMkLst>
        </pc:spChg>
      </pc:sldChg>
      <pc:sldChg chg="add del setBg">
        <pc:chgData name="Anne Portscheller" userId="525dbbca-b66f-432c-bcc3-d295e85bc00d" providerId="ADAL" clId="{F47B3A25-31C4-4B4E-8C55-D42EAF88BE5C}" dt="2023-07-14T08:50:13.780" v="2830"/>
        <pc:sldMkLst>
          <pc:docMk/>
          <pc:sldMk cId="52366725" sldId="692"/>
        </pc:sldMkLst>
      </pc:sldChg>
      <pc:sldChg chg="add del">
        <pc:chgData name="Anne Portscheller" userId="525dbbca-b66f-432c-bcc3-d295e85bc00d" providerId="ADAL" clId="{F47B3A25-31C4-4B4E-8C55-D42EAF88BE5C}" dt="2023-07-14T08:47:29.232" v="2818"/>
        <pc:sldMkLst>
          <pc:docMk/>
          <pc:sldMk cId="3140781285" sldId="692"/>
        </pc:sldMkLst>
      </pc:sldChg>
      <pc:sldChg chg="modSp add mod">
        <pc:chgData name="Anne Portscheller" userId="525dbbca-b66f-432c-bcc3-d295e85bc00d" providerId="ADAL" clId="{F47B3A25-31C4-4B4E-8C55-D42EAF88BE5C}" dt="2023-07-14T08:50:17.967" v="2848" actId="20577"/>
        <pc:sldMkLst>
          <pc:docMk/>
          <pc:sldMk cId="3656002895" sldId="692"/>
        </pc:sldMkLst>
        <pc:spChg chg="mod">
          <ac:chgData name="Anne Portscheller" userId="525dbbca-b66f-432c-bcc3-d295e85bc00d" providerId="ADAL" clId="{F47B3A25-31C4-4B4E-8C55-D42EAF88BE5C}" dt="2023-07-14T08:50:17.967" v="2848" actId="20577"/>
          <ac:spMkLst>
            <pc:docMk/>
            <pc:sldMk cId="3656002895" sldId="692"/>
            <ac:spMk id="455" creationId="{00000000-0000-0000-0000-000000000000}"/>
          </ac:spMkLst>
        </pc:spChg>
      </pc:sldChg>
      <pc:sldChg chg="add del modNotesTx">
        <pc:chgData name="Anne Portscheller" userId="525dbbca-b66f-432c-bcc3-d295e85bc00d" providerId="ADAL" clId="{F47B3A25-31C4-4B4E-8C55-D42EAF88BE5C}" dt="2023-07-16T19:29:07.997" v="8426" actId="47"/>
        <pc:sldMkLst>
          <pc:docMk/>
          <pc:sldMk cId="1511279796" sldId="693"/>
        </pc:sldMkLst>
      </pc:sldChg>
      <pc:sldChg chg="addSp delSp modSp add mod modNotesTx">
        <pc:chgData name="Anne Portscheller" userId="525dbbca-b66f-432c-bcc3-d295e85bc00d" providerId="ADAL" clId="{F47B3A25-31C4-4B4E-8C55-D42EAF88BE5C}" dt="2023-07-17T07:44:57.830" v="12668"/>
        <pc:sldMkLst>
          <pc:docMk/>
          <pc:sldMk cId="653091748" sldId="694"/>
        </pc:sldMkLst>
        <pc:spChg chg="add del mod">
          <ac:chgData name="Anne Portscheller" userId="525dbbca-b66f-432c-bcc3-d295e85bc00d" providerId="ADAL" clId="{F47B3A25-31C4-4B4E-8C55-D42EAF88BE5C}" dt="2023-07-14T08:54:57.654" v="2974" actId="478"/>
          <ac:spMkLst>
            <pc:docMk/>
            <pc:sldMk cId="653091748" sldId="694"/>
            <ac:spMk id="3" creationId="{234DCD8E-6CF6-80FE-470F-28DEBA035BDE}"/>
          </ac:spMkLst>
        </pc:spChg>
        <pc:spChg chg="add del mod">
          <ac:chgData name="Anne Portscheller" userId="525dbbca-b66f-432c-bcc3-d295e85bc00d" providerId="ADAL" clId="{F47B3A25-31C4-4B4E-8C55-D42EAF88BE5C}" dt="2023-07-14T08:55:02.105" v="2976" actId="478"/>
          <ac:spMkLst>
            <pc:docMk/>
            <pc:sldMk cId="653091748" sldId="694"/>
            <ac:spMk id="5" creationId="{3DFD22AC-D221-791F-8413-9A37820722DE}"/>
          </ac:spMkLst>
        </pc:spChg>
        <pc:spChg chg="add del mod">
          <ac:chgData name="Anne Portscheller" userId="525dbbca-b66f-432c-bcc3-d295e85bc00d" providerId="ADAL" clId="{F47B3A25-31C4-4B4E-8C55-D42EAF88BE5C}" dt="2023-07-14T08:55:32.668" v="2981" actId="478"/>
          <ac:spMkLst>
            <pc:docMk/>
            <pc:sldMk cId="653091748" sldId="694"/>
            <ac:spMk id="7" creationId="{8D94AAE9-62EF-A522-4E92-6CB088016D87}"/>
          </ac:spMkLst>
        </pc:spChg>
        <pc:spChg chg="add del mod">
          <ac:chgData name="Anne Portscheller" userId="525dbbca-b66f-432c-bcc3-d295e85bc00d" providerId="ADAL" clId="{F47B3A25-31C4-4B4E-8C55-D42EAF88BE5C}" dt="2023-07-17T07:44:42.697" v="12665"/>
          <ac:spMkLst>
            <pc:docMk/>
            <pc:sldMk cId="653091748" sldId="694"/>
            <ac:spMk id="18" creationId="{4C1CB937-F084-4ACA-AB1B-3409A94CEB97}"/>
          </ac:spMkLst>
        </pc:spChg>
        <pc:spChg chg="add del mod">
          <ac:chgData name="Anne Portscheller" userId="525dbbca-b66f-432c-bcc3-d295e85bc00d" providerId="ADAL" clId="{F47B3A25-31C4-4B4E-8C55-D42EAF88BE5C}" dt="2023-07-17T07:44:42.697" v="12665"/>
          <ac:spMkLst>
            <pc:docMk/>
            <pc:sldMk cId="653091748" sldId="694"/>
            <ac:spMk id="19" creationId="{C41CA849-DCDB-12C7-D710-7E7C2BAFAFB9}"/>
          </ac:spMkLst>
        </pc:spChg>
        <pc:spChg chg="add del mod">
          <ac:chgData name="Anne Portscheller" userId="525dbbca-b66f-432c-bcc3-d295e85bc00d" providerId="ADAL" clId="{F47B3A25-31C4-4B4E-8C55-D42EAF88BE5C}" dt="2023-07-17T07:44:41.695" v="12663"/>
          <ac:spMkLst>
            <pc:docMk/>
            <pc:sldMk cId="653091748" sldId="694"/>
            <ac:spMk id="20" creationId="{1B8D9CD4-6D0B-6E83-882F-73E91DDF563D}"/>
          </ac:spMkLst>
        </pc:spChg>
        <pc:spChg chg="add del mod">
          <ac:chgData name="Anne Portscheller" userId="525dbbca-b66f-432c-bcc3-d295e85bc00d" providerId="ADAL" clId="{F47B3A25-31C4-4B4E-8C55-D42EAF88BE5C}" dt="2023-07-17T07:44:41.695" v="12663"/>
          <ac:spMkLst>
            <pc:docMk/>
            <pc:sldMk cId="653091748" sldId="694"/>
            <ac:spMk id="21" creationId="{B23D96B3-A2D5-A9A5-EF57-DEF3C34D3580}"/>
          </ac:spMkLst>
        </pc:spChg>
        <pc:spChg chg="add del mod">
          <ac:chgData name="Anne Portscheller" userId="525dbbca-b66f-432c-bcc3-d295e85bc00d" providerId="ADAL" clId="{F47B3A25-31C4-4B4E-8C55-D42EAF88BE5C}" dt="2023-07-17T07:44:57.830" v="12668"/>
          <ac:spMkLst>
            <pc:docMk/>
            <pc:sldMk cId="653091748" sldId="694"/>
            <ac:spMk id="22" creationId="{203246CC-E7AC-50D4-6F14-B56B06B9DBB2}"/>
          </ac:spMkLst>
        </pc:spChg>
        <pc:spChg chg="add del mod">
          <ac:chgData name="Anne Portscheller" userId="525dbbca-b66f-432c-bcc3-d295e85bc00d" providerId="ADAL" clId="{F47B3A25-31C4-4B4E-8C55-D42EAF88BE5C}" dt="2023-07-17T07:44:57.830" v="12668"/>
          <ac:spMkLst>
            <pc:docMk/>
            <pc:sldMk cId="653091748" sldId="694"/>
            <ac:spMk id="23" creationId="{02A0062B-ECC6-C877-FFA9-6D04574EEB1D}"/>
          </ac:spMkLst>
        </pc:spChg>
        <pc:spChg chg="del mod">
          <ac:chgData name="Anne Portscheller" userId="525dbbca-b66f-432c-bcc3-d295e85bc00d" providerId="ADAL" clId="{F47B3A25-31C4-4B4E-8C55-D42EAF88BE5C}" dt="2023-07-14T08:54:52.031" v="2972" actId="478"/>
          <ac:spMkLst>
            <pc:docMk/>
            <pc:sldMk cId="653091748" sldId="694"/>
            <ac:spMk id="666" creationId="{00000000-0000-0000-0000-000000000000}"/>
          </ac:spMkLst>
        </pc:spChg>
        <pc:spChg chg="mod">
          <ac:chgData name="Anne Portscheller" userId="525dbbca-b66f-432c-bcc3-d295e85bc00d" providerId="ADAL" clId="{F47B3A25-31C4-4B4E-8C55-D42EAF88BE5C}" dt="2023-07-14T09:07:46.835" v="3444" actId="139"/>
          <ac:spMkLst>
            <pc:docMk/>
            <pc:sldMk cId="653091748" sldId="694"/>
            <ac:spMk id="667" creationId="{00000000-0000-0000-0000-000000000000}"/>
          </ac:spMkLst>
        </pc:spChg>
        <pc:spChg chg="mod">
          <ac:chgData name="Anne Portscheller" userId="525dbbca-b66f-432c-bcc3-d295e85bc00d" providerId="ADAL" clId="{F47B3A25-31C4-4B4E-8C55-D42EAF88BE5C}" dt="2023-07-14T09:01:09.082" v="3099" actId="404"/>
          <ac:spMkLst>
            <pc:docMk/>
            <pc:sldMk cId="653091748" sldId="694"/>
            <ac:spMk id="668" creationId="{00000000-0000-0000-0000-000000000000}"/>
          </ac:spMkLst>
        </pc:spChg>
        <pc:spChg chg="mod">
          <ac:chgData name="Anne Portscheller" userId="525dbbca-b66f-432c-bcc3-d295e85bc00d" providerId="ADAL" clId="{F47B3A25-31C4-4B4E-8C55-D42EAF88BE5C}" dt="2023-07-17T07:44:47.018" v="12666" actId="139"/>
          <ac:spMkLst>
            <pc:docMk/>
            <pc:sldMk cId="653091748" sldId="694"/>
            <ac:spMk id="669" creationId="{00000000-0000-0000-0000-000000000000}"/>
          </ac:spMkLst>
        </pc:spChg>
        <pc:spChg chg="mod">
          <ac:chgData name="Anne Portscheller" userId="525dbbca-b66f-432c-bcc3-d295e85bc00d" providerId="ADAL" clId="{F47B3A25-31C4-4B4E-8C55-D42EAF88BE5C}" dt="2023-07-14T09:02:28.901" v="3161" actId="1076"/>
          <ac:spMkLst>
            <pc:docMk/>
            <pc:sldMk cId="653091748" sldId="694"/>
            <ac:spMk id="670" creationId="{00000000-0000-0000-0000-000000000000}"/>
          </ac:spMkLst>
        </pc:spChg>
        <pc:spChg chg="mod">
          <ac:chgData name="Anne Portscheller" userId="525dbbca-b66f-432c-bcc3-d295e85bc00d" providerId="ADAL" clId="{F47B3A25-31C4-4B4E-8C55-D42EAF88BE5C}" dt="2023-07-14T09:07:55.009" v="3446" actId="255"/>
          <ac:spMkLst>
            <pc:docMk/>
            <pc:sldMk cId="653091748" sldId="694"/>
            <ac:spMk id="671" creationId="{00000000-0000-0000-0000-000000000000}"/>
          </ac:spMkLst>
        </pc:spChg>
        <pc:spChg chg="del">
          <ac:chgData name="Anne Portscheller" userId="525dbbca-b66f-432c-bcc3-d295e85bc00d" providerId="ADAL" clId="{F47B3A25-31C4-4B4E-8C55-D42EAF88BE5C}" dt="2023-07-14T08:54:54.183" v="2973" actId="478"/>
          <ac:spMkLst>
            <pc:docMk/>
            <pc:sldMk cId="653091748" sldId="694"/>
            <ac:spMk id="672" creationId="{00000000-0000-0000-0000-000000000000}"/>
          </ac:spMkLst>
        </pc:spChg>
        <pc:spChg chg="mod">
          <ac:chgData name="Anne Portscheller" userId="525dbbca-b66f-432c-bcc3-d295e85bc00d" providerId="ADAL" clId="{F47B3A25-31C4-4B4E-8C55-D42EAF88BE5C}" dt="2023-07-14T09:03:25.741" v="3210" actId="1076"/>
          <ac:spMkLst>
            <pc:docMk/>
            <pc:sldMk cId="653091748" sldId="694"/>
            <ac:spMk id="673" creationId="{00000000-0000-0000-0000-000000000000}"/>
          </ac:spMkLst>
        </pc:spChg>
        <pc:spChg chg="mod">
          <ac:chgData name="Anne Portscheller" userId="525dbbca-b66f-432c-bcc3-d295e85bc00d" providerId="ADAL" clId="{F47B3A25-31C4-4B4E-8C55-D42EAF88BE5C}" dt="2023-07-14T09:08:04.392" v="3448" actId="255"/>
          <ac:spMkLst>
            <pc:docMk/>
            <pc:sldMk cId="653091748" sldId="694"/>
            <ac:spMk id="674" creationId="{00000000-0000-0000-0000-000000000000}"/>
          </ac:spMkLst>
        </pc:spChg>
        <pc:spChg chg="del">
          <ac:chgData name="Anne Portscheller" userId="525dbbca-b66f-432c-bcc3-d295e85bc00d" providerId="ADAL" clId="{F47B3A25-31C4-4B4E-8C55-D42EAF88BE5C}" dt="2023-07-14T08:54:59.629" v="2975" actId="478"/>
          <ac:spMkLst>
            <pc:docMk/>
            <pc:sldMk cId="653091748" sldId="694"/>
            <ac:spMk id="675" creationId="{00000000-0000-0000-0000-000000000000}"/>
          </ac:spMkLst>
        </pc:spChg>
        <pc:spChg chg="mod">
          <ac:chgData name="Anne Portscheller" userId="525dbbca-b66f-432c-bcc3-d295e85bc00d" providerId="ADAL" clId="{F47B3A25-31C4-4B4E-8C55-D42EAF88BE5C}" dt="2023-07-14T09:04:21.247" v="3290" actId="1076"/>
          <ac:spMkLst>
            <pc:docMk/>
            <pc:sldMk cId="653091748" sldId="694"/>
            <ac:spMk id="676" creationId="{00000000-0000-0000-0000-000000000000}"/>
          </ac:spMkLst>
        </pc:spChg>
        <pc:spChg chg="mod">
          <ac:chgData name="Anne Portscheller" userId="525dbbca-b66f-432c-bcc3-d295e85bc00d" providerId="ADAL" clId="{F47B3A25-31C4-4B4E-8C55-D42EAF88BE5C}" dt="2023-07-14T09:08:14.243" v="3450" actId="255"/>
          <ac:spMkLst>
            <pc:docMk/>
            <pc:sldMk cId="653091748" sldId="694"/>
            <ac:spMk id="677" creationId="{00000000-0000-0000-0000-000000000000}"/>
          </ac:spMkLst>
        </pc:spChg>
        <pc:spChg chg="del">
          <ac:chgData name="Anne Portscheller" userId="525dbbca-b66f-432c-bcc3-d295e85bc00d" providerId="ADAL" clId="{F47B3A25-31C4-4B4E-8C55-D42EAF88BE5C}" dt="2023-07-14T08:55:30.431" v="2980" actId="478"/>
          <ac:spMkLst>
            <pc:docMk/>
            <pc:sldMk cId="653091748" sldId="694"/>
            <ac:spMk id="678" creationId="{00000000-0000-0000-0000-000000000000}"/>
          </ac:spMkLst>
        </pc:spChg>
        <pc:picChg chg="add mod">
          <ac:chgData name="Anne Portscheller" userId="525dbbca-b66f-432c-bcc3-d295e85bc00d" providerId="ADAL" clId="{F47B3A25-31C4-4B4E-8C55-D42EAF88BE5C}" dt="2023-07-16T19:30:48.345" v="8456"/>
          <ac:picMkLst>
            <pc:docMk/>
            <pc:sldMk cId="653091748" sldId="694"/>
            <ac:picMk id="9" creationId="{D7F769D1-851B-CF4C-4FF7-23017097ECD5}"/>
          </ac:picMkLst>
        </pc:picChg>
        <pc:picChg chg="add mod">
          <ac:chgData name="Anne Portscheller" userId="525dbbca-b66f-432c-bcc3-d295e85bc00d" providerId="ADAL" clId="{F47B3A25-31C4-4B4E-8C55-D42EAF88BE5C}" dt="2023-07-16T19:33:45.188" v="8480" actId="1076"/>
          <ac:picMkLst>
            <pc:docMk/>
            <pc:sldMk cId="653091748" sldId="694"/>
            <ac:picMk id="11" creationId="{538EAD22-200D-152E-D3E9-CDAB594878C9}"/>
          </ac:picMkLst>
        </pc:picChg>
        <pc:picChg chg="add del mod">
          <ac:chgData name="Anne Portscheller" userId="525dbbca-b66f-432c-bcc3-d295e85bc00d" providerId="ADAL" clId="{F47B3A25-31C4-4B4E-8C55-D42EAF88BE5C}" dt="2023-07-16T19:34:16.179" v="8481" actId="478"/>
          <ac:picMkLst>
            <pc:docMk/>
            <pc:sldMk cId="653091748" sldId="694"/>
            <ac:picMk id="13" creationId="{0570B694-DE26-9FCA-7E97-FA4C810C3FE3}"/>
          </ac:picMkLst>
        </pc:picChg>
        <pc:picChg chg="add mod">
          <ac:chgData name="Anne Portscheller" userId="525dbbca-b66f-432c-bcc3-d295e85bc00d" providerId="ADAL" clId="{F47B3A25-31C4-4B4E-8C55-D42EAF88BE5C}" dt="2023-07-16T19:34:54.371" v="8486" actId="1076"/>
          <ac:picMkLst>
            <pc:docMk/>
            <pc:sldMk cId="653091748" sldId="694"/>
            <ac:picMk id="15" creationId="{1793D229-1E3B-C8F2-3757-03A444F99C26}"/>
          </ac:picMkLst>
        </pc:picChg>
        <pc:picChg chg="add mod">
          <ac:chgData name="Anne Portscheller" userId="525dbbca-b66f-432c-bcc3-d295e85bc00d" providerId="ADAL" clId="{F47B3A25-31C4-4B4E-8C55-D42EAF88BE5C}" dt="2023-07-16T19:33:20.875" v="8477" actId="1076"/>
          <ac:picMkLst>
            <pc:docMk/>
            <pc:sldMk cId="653091748" sldId="694"/>
            <ac:picMk id="17" creationId="{0BEF0B1B-D302-7849-4901-B8447A3BA801}"/>
          </ac:picMkLst>
        </pc:picChg>
      </pc:sldChg>
      <pc:sldChg chg="addSp delSp modSp add del mod">
        <pc:chgData name="Anne Portscheller" userId="525dbbca-b66f-432c-bcc3-d295e85bc00d" providerId="ADAL" clId="{F47B3A25-31C4-4B4E-8C55-D42EAF88BE5C}" dt="2023-07-17T05:17:20.106" v="8917" actId="47"/>
        <pc:sldMkLst>
          <pc:docMk/>
          <pc:sldMk cId="927771465" sldId="695"/>
        </pc:sldMkLst>
        <pc:spChg chg="add del mod">
          <ac:chgData name="Anne Portscheller" userId="525dbbca-b66f-432c-bcc3-d295e85bc00d" providerId="ADAL" clId="{F47B3A25-31C4-4B4E-8C55-D42EAF88BE5C}" dt="2023-07-14T09:13:13.402" v="3581" actId="478"/>
          <ac:spMkLst>
            <pc:docMk/>
            <pc:sldMk cId="927771465" sldId="695"/>
            <ac:spMk id="2" creationId="{163A055F-9F54-DB26-9D29-B8C796833F41}"/>
          </ac:spMkLst>
        </pc:spChg>
        <pc:spChg chg="add del mod">
          <ac:chgData name="Anne Portscheller" userId="525dbbca-b66f-432c-bcc3-d295e85bc00d" providerId="ADAL" clId="{F47B3A25-31C4-4B4E-8C55-D42EAF88BE5C}" dt="2023-07-14T09:13:13.403" v="3583"/>
          <ac:spMkLst>
            <pc:docMk/>
            <pc:sldMk cId="927771465" sldId="695"/>
            <ac:spMk id="3" creationId="{6B3DB8AC-A797-7E3B-A4B4-45CD98BECEAC}"/>
          </ac:spMkLst>
        </pc:spChg>
        <pc:spChg chg="mod">
          <ac:chgData name="Anne Portscheller" userId="525dbbca-b66f-432c-bcc3-d295e85bc00d" providerId="ADAL" clId="{F47B3A25-31C4-4B4E-8C55-D42EAF88BE5C}" dt="2023-07-14T09:12:21.502" v="3569" actId="20577"/>
          <ac:spMkLst>
            <pc:docMk/>
            <pc:sldMk cId="927771465" sldId="695"/>
            <ac:spMk id="727" creationId="{00000000-0000-0000-0000-000000000000}"/>
          </ac:spMkLst>
        </pc:spChg>
        <pc:spChg chg="mod">
          <ac:chgData name="Anne Portscheller" userId="525dbbca-b66f-432c-bcc3-d295e85bc00d" providerId="ADAL" clId="{F47B3A25-31C4-4B4E-8C55-D42EAF88BE5C}" dt="2023-07-14T09:13:06.874" v="3579" actId="27636"/>
          <ac:spMkLst>
            <pc:docMk/>
            <pc:sldMk cId="927771465" sldId="695"/>
            <ac:spMk id="729" creationId="{00000000-0000-0000-0000-000000000000}"/>
          </ac:spMkLst>
        </pc:spChg>
      </pc:sldChg>
      <pc:sldChg chg="add del setBg">
        <pc:chgData name="Anne Portscheller" userId="525dbbca-b66f-432c-bcc3-d295e85bc00d" providerId="ADAL" clId="{F47B3A25-31C4-4B4E-8C55-D42EAF88BE5C}" dt="2023-07-14T09:16:17.166" v="3595"/>
        <pc:sldMkLst>
          <pc:docMk/>
          <pc:sldMk cId="1521644957" sldId="696"/>
        </pc:sldMkLst>
      </pc:sldChg>
      <pc:sldChg chg="modSp add mod">
        <pc:chgData name="Anne Portscheller" userId="525dbbca-b66f-432c-bcc3-d295e85bc00d" providerId="ADAL" clId="{F47B3A25-31C4-4B4E-8C55-D42EAF88BE5C}" dt="2023-07-14T09:16:24.585" v="3621" actId="20577"/>
        <pc:sldMkLst>
          <pc:docMk/>
          <pc:sldMk cId="4151394171" sldId="696"/>
        </pc:sldMkLst>
        <pc:spChg chg="mod">
          <ac:chgData name="Anne Portscheller" userId="525dbbca-b66f-432c-bcc3-d295e85bc00d" providerId="ADAL" clId="{F47B3A25-31C4-4B4E-8C55-D42EAF88BE5C}" dt="2023-07-14T09:16:24.585" v="3621" actId="20577"/>
          <ac:spMkLst>
            <pc:docMk/>
            <pc:sldMk cId="4151394171" sldId="696"/>
            <ac:spMk id="455" creationId="{00000000-0000-0000-0000-000000000000}"/>
          </ac:spMkLst>
        </pc:spChg>
      </pc:sldChg>
      <pc:sldChg chg="new del">
        <pc:chgData name="Anne Portscheller" userId="525dbbca-b66f-432c-bcc3-d295e85bc00d" providerId="ADAL" clId="{F47B3A25-31C4-4B4E-8C55-D42EAF88BE5C}" dt="2023-07-14T09:31:51.313" v="4075" actId="47"/>
        <pc:sldMkLst>
          <pc:docMk/>
          <pc:sldMk cId="277041651" sldId="697"/>
        </pc:sldMkLst>
      </pc:sldChg>
      <pc:sldChg chg="modSp add del mod">
        <pc:chgData name="Anne Portscheller" userId="525dbbca-b66f-432c-bcc3-d295e85bc00d" providerId="ADAL" clId="{F47B3A25-31C4-4B4E-8C55-D42EAF88BE5C}" dt="2023-07-17T05:44:54.107" v="9203" actId="47"/>
        <pc:sldMkLst>
          <pc:docMk/>
          <pc:sldMk cId="1302683357" sldId="698"/>
        </pc:sldMkLst>
        <pc:spChg chg="mod">
          <ac:chgData name="Anne Portscheller" userId="525dbbca-b66f-432c-bcc3-d295e85bc00d" providerId="ADAL" clId="{F47B3A25-31C4-4B4E-8C55-D42EAF88BE5C}" dt="2023-07-14T09:48:31.917" v="4294" actId="20577"/>
          <ac:spMkLst>
            <pc:docMk/>
            <pc:sldMk cId="1302683357" sldId="698"/>
            <ac:spMk id="490" creationId="{00000000-0000-0000-0000-000000000000}"/>
          </ac:spMkLst>
        </pc:spChg>
        <pc:spChg chg="mod">
          <ac:chgData name="Anne Portscheller" userId="525dbbca-b66f-432c-bcc3-d295e85bc00d" providerId="ADAL" clId="{F47B3A25-31C4-4B4E-8C55-D42EAF88BE5C}" dt="2023-07-14T09:48:37.150" v="4295" actId="14100"/>
          <ac:spMkLst>
            <pc:docMk/>
            <pc:sldMk cId="1302683357" sldId="698"/>
            <ac:spMk id="491" creationId="{00000000-0000-0000-0000-000000000000}"/>
          </ac:spMkLst>
        </pc:spChg>
      </pc:sldChg>
      <pc:sldChg chg="addSp delSp modSp add mod modNotesTx">
        <pc:chgData name="Anne Portscheller" userId="525dbbca-b66f-432c-bcc3-d295e85bc00d" providerId="ADAL" clId="{F47B3A25-31C4-4B4E-8C55-D42EAF88BE5C}" dt="2023-07-17T07:52:58.619" v="12780" actId="20577"/>
        <pc:sldMkLst>
          <pc:docMk/>
          <pc:sldMk cId="2834087629" sldId="699"/>
        </pc:sldMkLst>
        <pc:spChg chg="add del mod">
          <ac:chgData name="Anne Portscheller" userId="525dbbca-b66f-432c-bcc3-d295e85bc00d" providerId="ADAL" clId="{F47B3A25-31C4-4B4E-8C55-D42EAF88BE5C}" dt="2023-07-17T05:37:32.526" v="9122" actId="478"/>
          <ac:spMkLst>
            <pc:docMk/>
            <pc:sldMk cId="2834087629" sldId="699"/>
            <ac:spMk id="3" creationId="{0DDD8C4F-0F64-8B20-E5AF-235E3F8D7BBF}"/>
          </ac:spMkLst>
        </pc:spChg>
        <pc:spChg chg="add mod">
          <ac:chgData name="Anne Portscheller" userId="525dbbca-b66f-432c-bcc3-d295e85bc00d" providerId="ADAL" clId="{F47B3A25-31C4-4B4E-8C55-D42EAF88BE5C}" dt="2023-07-17T05:40:33.168" v="9201" actId="20577"/>
          <ac:spMkLst>
            <pc:docMk/>
            <pc:sldMk cId="2834087629" sldId="699"/>
            <ac:spMk id="4" creationId="{B02D5A4E-9C48-FD9B-91B3-C76721CF3F81}"/>
          </ac:spMkLst>
        </pc:spChg>
        <pc:spChg chg="mod">
          <ac:chgData name="Anne Portscheller" userId="525dbbca-b66f-432c-bcc3-d295e85bc00d" providerId="ADAL" clId="{F47B3A25-31C4-4B4E-8C55-D42EAF88BE5C}" dt="2023-07-17T05:37:09.402" v="9120" actId="403"/>
          <ac:spMkLst>
            <pc:docMk/>
            <pc:sldMk cId="2834087629" sldId="699"/>
            <ac:spMk id="720" creationId="{00000000-0000-0000-0000-000000000000}"/>
          </ac:spMkLst>
        </pc:spChg>
        <pc:spChg chg="mod">
          <ac:chgData name="Anne Portscheller" userId="525dbbca-b66f-432c-bcc3-d295e85bc00d" providerId="ADAL" clId="{F47B3A25-31C4-4B4E-8C55-D42EAF88BE5C}" dt="2023-07-17T07:52:58.619" v="12780" actId="20577"/>
          <ac:spMkLst>
            <pc:docMk/>
            <pc:sldMk cId="2834087629" sldId="699"/>
            <ac:spMk id="721" creationId="{00000000-0000-0000-0000-000000000000}"/>
          </ac:spMkLst>
        </pc:spChg>
        <pc:spChg chg="del mod">
          <ac:chgData name="Anne Portscheller" userId="525dbbca-b66f-432c-bcc3-d295e85bc00d" providerId="ADAL" clId="{F47B3A25-31C4-4B4E-8C55-D42EAF88BE5C}" dt="2023-07-17T05:37:23.595" v="9121" actId="478"/>
          <ac:spMkLst>
            <pc:docMk/>
            <pc:sldMk cId="2834087629" sldId="699"/>
            <ac:spMk id="722" creationId="{00000000-0000-0000-0000-000000000000}"/>
          </ac:spMkLst>
        </pc:spChg>
      </pc:sldChg>
      <pc:sldChg chg="addSp delSp modSp add mod">
        <pc:chgData name="Anne Portscheller" userId="525dbbca-b66f-432c-bcc3-d295e85bc00d" providerId="ADAL" clId="{F47B3A25-31C4-4B4E-8C55-D42EAF88BE5C}" dt="2023-07-17T07:29:52.439" v="12466" actId="1076"/>
        <pc:sldMkLst>
          <pc:docMk/>
          <pc:sldMk cId="2819554823" sldId="700"/>
        </pc:sldMkLst>
        <pc:spChg chg="mod">
          <ac:chgData name="Anne Portscheller" userId="525dbbca-b66f-432c-bcc3-d295e85bc00d" providerId="ADAL" clId="{F47B3A25-31C4-4B4E-8C55-D42EAF88BE5C}" dt="2023-07-14T09:45:39.380" v="4243" actId="20577"/>
          <ac:spMkLst>
            <pc:docMk/>
            <pc:sldMk cId="2819554823" sldId="700"/>
            <ac:spMk id="3" creationId="{BDD4653E-9F8D-470E-4668-86CB319DAB58}"/>
          </ac:spMkLst>
        </pc:spChg>
        <pc:spChg chg="mod">
          <ac:chgData name="Anne Portscheller" userId="525dbbca-b66f-432c-bcc3-d295e85bc00d" providerId="ADAL" clId="{F47B3A25-31C4-4B4E-8C55-D42EAF88BE5C}" dt="2023-07-17T07:29:35.558" v="12465" actId="6549"/>
          <ac:spMkLst>
            <pc:docMk/>
            <pc:sldMk cId="2819554823" sldId="700"/>
            <ac:spMk id="4" creationId="{9C9E6D9A-1DA0-C9FC-A4D7-F00ACD54A904}"/>
          </ac:spMkLst>
        </pc:spChg>
        <pc:spChg chg="del mod">
          <ac:chgData name="Anne Portscheller" userId="525dbbca-b66f-432c-bcc3-d295e85bc00d" providerId="ADAL" clId="{F47B3A25-31C4-4B4E-8C55-D42EAF88BE5C}" dt="2023-07-17T06:31:18.897" v="10654" actId="478"/>
          <ac:spMkLst>
            <pc:docMk/>
            <pc:sldMk cId="2819554823" sldId="700"/>
            <ac:spMk id="5" creationId="{9FA71407-8868-1748-EEB3-466822159A54}"/>
          </ac:spMkLst>
        </pc:spChg>
        <pc:picChg chg="add del mod">
          <ac:chgData name="Anne Portscheller" userId="525dbbca-b66f-432c-bcc3-d295e85bc00d" providerId="ADAL" clId="{F47B3A25-31C4-4B4E-8C55-D42EAF88BE5C}" dt="2023-07-17T07:29:08.460" v="12454" actId="478"/>
          <ac:picMkLst>
            <pc:docMk/>
            <pc:sldMk cId="2819554823" sldId="700"/>
            <ac:picMk id="7" creationId="{BE468BAD-0F8A-BBB8-E8EC-6E9E566649F0}"/>
          </ac:picMkLst>
        </pc:picChg>
        <pc:picChg chg="add del mod">
          <ac:chgData name="Anne Portscheller" userId="525dbbca-b66f-432c-bcc3-d295e85bc00d" providerId="ADAL" clId="{F47B3A25-31C4-4B4E-8C55-D42EAF88BE5C}" dt="2023-07-17T07:28:26.005" v="12446" actId="478"/>
          <ac:picMkLst>
            <pc:docMk/>
            <pc:sldMk cId="2819554823" sldId="700"/>
            <ac:picMk id="9" creationId="{A21AD88A-05B4-9F19-F0BA-3B7F44E51CE5}"/>
          </ac:picMkLst>
        </pc:picChg>
        <pc:picChg chg="add del mod">
          <ac:chgData name="Anne Portscheller" userId="525dbbca-b66f-432c-bcc3-d295e85bc00d" providerId="ADAL" clId="{F47B3A25-31C4-4B4E-8C55-D42EAF88BE5C}" dt="2023-07-17T07:29:29.581" v="12461" actId="478"/>
          <ac:picMkLst>
            <pc:docMk/>
            <pc:sldMk cId="2819554823" sldId="700"/>
            <ac:picMk id="11" creationId="{7693EF54-20C6-9CA6-ED9C-3D1BEAD43A23}"/>
          </ac:picMkLst>
        </pc:picChg>
        <pc:picChg chg="add mod">
          <ac:chgData name="Anne Portscheller" userId="525dbbca-b66f-432c-bcc3-d295e85bc00d" providerId="ADAL" clId="{F47B3A25-31C4-4B4E-8C55-D42EAF88BE5C}" dt="2023-07-17T07:29:52.439" v="12466" actId="1076"/>
          <ac:picMkLst>
            <pc:docMk/>
            <pc:sldMk cId="2819554823" sldId="700"/>
            <ac:picMk id="13" creationId="{05425769-A873-BC61-F92B-5E69B5D50D27}"/>
          </ac:picMkLst>
        </pc:picChg>
        <pc:picChg chg="add del mod">
          <ac:chgData name="Anne Portscheller" userId="525dbbca-b66f-432c-bcc3-d295e85bc00d" providerId="ADAL" clId="{F47B3A25-31C4-4B4E-8C55-D42EAF88BE5C}" dt="2023-07-17T07:28:58.017" v="12450" actId="478"/>
          <ac:picMkLst>
            <pc:docMk/>
            <pc:sldMk cId="2819554823" sldId="700"/>
            <ac:picMk id="15" creationId="{3E4C7167-443E-99DA-6071-4F7F3440950F}"/>
          </ac:picMkLst>
        </pc:picChg>
        <pc:picChg chg="del mod">
          <ac:chgData name="Anne Portscheller" userId="525dbbca-b66f-432c-bcc3-d295e85bc00d" providerId="ADAL" clId="{F47B3A25-31C4-4B4E-8C55-D42EAF88BE5C}" dt="2023-07-17T07:28:55.107" v="12449" actId="478"/>
          <ac:picMkLst>
            <pc:docMk/>
            <pc:sldMk cId="2819554823" sldId="700"/>
            <ac:picMk id="17" creationId="{0185F74B-BB6F-A353-C5FB-4C382CBF398D}"/>
          </ac:picMkLst>
        </pc:picChg>
      </pc:sldChg>
      <pc:sldChg chg="add del setBg">
        <pc:chgData name="Anne Portscheller" userId="525dbbca-b66f-432c-bcc3-d295e85bc00d" providerId="ADAL" clId="{F47B3A25-31C4-4B4E-8C55-D42EAF88BE5C}" dt="2023-07-14T11:13:48.452" v="4379"/>
        <pc:sldMkLst>
          <pc:docMk/>
          <pc:sldMk cId="1445449024" sldId="701"/>
        </pc:sldMkLst>
      </pc:sldChg>
      <pc:sldChg chg="modSp add mod">
        <pc:chgData name="Anne Portscheller" userId="525dbbca-b66f-432c-bcc3-d295e85bc00d" providerId="ADAL" clId="{F47B3A25-31C4-4B4E-8C55-D42EAF88BE5C}" dt="2023-07-14T11:13:55.537" v="4399" actId="20577"/>
        <pc:sldMkLst>
          <pc:docMk/>
          <pc:sldMk cId="1514734761" sldId="701"/>
        </pc:sldMkLst>
        <pc:spChg chg="mod">
          <ac:chgData name="Anne Portscheller" userId="525dbbca-b66f-432c-bcc3-d295e85bc00d" providerId="ADAL" clId="{F47B3A25-31C4-4B4E-8C55-D42EAF88BE5C}" dt="2023-07-14T11:13:55.537" v="4399" actId="20577"/>
          <ac:spMkLst>
            <pc:docMk/>
            <pc:sldMk cId="1514734761" sldId="701"/>
            <ac:spMk id="455" creationId="{00000000-0000-0000-0000-000000000000}"/>
          </ac:spMkLst>
        </pc:spChg>
      </pc:sldChg>
      <pc:sldChg chg="add del setBg">
        <pc:chgData name="Anne Portscheller" userId="525dbbca-b66f-432c-bcc3-d295e85bc00d" providerId="ADAL" clId="{F47B3A25-31C4-4B4E-8C55-D42EAF88BE5C}" dt="2023-07-14T11:17:43.049" v="4405"/>
        <pc:sldMkLst>
          <pc:docMk/>
          <pc:sldMk cId="1132194462" sldId="702"/>
        </pc:sldMkLst>
      </pc:sldChg>
      <pc:sldChg chg="modSp add mod ord">
        <pc:chgData name="Anne Portscheller" userId="525dbbca-b66f-432c-bcc3-d295e85bc00d" providerId="ADAL" clId="{F47B3A25-31C4-4B4E-8C55-D42EAF88BE5C}" dt="2023-07-14T13:48:15.225" v="4601"/>
        <pc:sldMkLst>
          <pc:docMk/>
          <pc:sldMk cId="4080414166" sldId="702"/>
        </pc:sldMkLst>
        <pc:spChg chg="mod">
          <ac:chgData name="Anne Portscheller" userId="525dbbca-b66f-432c-bcc3-d295e85bc00d" providerId="ADAL" clId="{F47B3A25-31C4-4B4E-8C55-D42EAF88BE5C}" dt="2023-07-14T11:17:47.049" v="4415" actId="20577"/>
          <ac:spMkLst>
            <pc:docMk/>
            <pc:sldMk cId="4080414166" sldId="702"/>
            <ac:spMk id="455" creationId="{00000000-0000-0000-0000-000000000000}"/>
          </ac:spMkLst>
        </pc:spChg>
      </pc:sldChg>
      <pc:sldChg chg="modSp add del mod">
        <pc:chgData name="Anne Portscheller" userId="525dbbca-b66f-432c-bcc3-d295e85bc00d" providerId="ADAL" clId="{F47B3A25-31C4-4B4E-8C55-D42EAF88BE5C}" dt="2023-07-14T13:48:42.560" v="4605" actId="47"/>
        <pc:sldMkLst>
          <pc:docMk/>
          <pc:sldMk cId="1276534763" sldId="703"/>
        </pc:sldMkLst>
        <pc:spChg chg="mod">
          <ac:chgData name="Anne Portscheller" userId="525dbbca-b66f-432c-bcc3-d295e85bc00d" providerId="ADAL" clId="{F47B3A25-31C4-4B4E-8C55-D42EAF88BE5C}" dt="2023-07-14T11:18:41.825" v="4418" actId="14100"/>
          <ac:spMkLst>
            <pc:docMk/>
            <pc:sldMk cId="1276534763" sldId="703"/>
            <ac:spMk id="5" creationId="{616CC433-2941-704E-679C-A355F314AE43}"/>
          </ac:spMkLst>
        </pc:spChg>
      </pc:sldChg>
      <pc:sldChg chg="addSp delSp modSp add mod modNotesTx">
        <pc:chgData name="Anne Portscheller" userId="525dbbca-b66f-432c-bcc3-d295e85bc00d" providerId="ADAL" clId="{F47B3A25-31C4-4B4E-8C55-D42EAF88BE5C}" dt="2023-07-17T07:56:17.999" v="12935" actId="20577"/>
        <pc:sldMkLst>
          <pc:docMk/>
          <pc:sldMk cId="3080528112" sldId="704"/>
        </pc:sldMkLst>
        <pc:spChg chg="mod">
          <ac:chgData name="Anne Portscheller" userId="525dbbca-b66f-432c-bcc3-d295e85bc00d" providerId="ADAL" clId="{F47B3A25-31C4-4B4E-8C55-D42EAF88BE5C}" dt="2023-07-16T12:23:11.523" v="6431" actId="20577"/>
          <ac:spMkLst>
            <pc:docMk/>
            <pc:sldMk cId="3080528112" sldId="704"/>
            <ac:spMk id="3" creationId="{11CC3AA6-0F26-05F9-A2E9-FB4BC532E830}"/>
          </ac:spMkLst>
        </pc:spChg>
        <pc:spChg chg="mod">
          <ac:chgData name="Anne Portscheller" userId="525dbbca-b66f-432c-bcc3-d295e85bc00d" providerId="ADAL" clId="{F47B3A25-31C4-4B4E-8C55-D42EAF88BE5C}" dt="2023-07-14T13:52:46.386" v="4804" actId="20577"/>
          <ac:spMkLst>
            <pc:docMk/>
            <pc:sldMk cId="3080528112" sldId="704"/>
            <ac:spMk id="460" creationId="{00000000-0000-0000-0000-000000000000}"/>
          </ac:spMkLst>
        </pc:spChg>
        <pc:spChg chg="mod">
          <ac:chgData name="Anne Portscheller" userId="525dbbca-b66f-432c-bcc3-d295e85bc00d" providerId="ADAL" clId="{F47B3A25-31C4-4B4E-8C55-D42EAF88BE5C}" dt="2023-07-17T07:56:17.999" v="12935" actId="20577"/>
          <ac:spMkLst>
            <pc:docMk/>
            <pc:sldMk cId="3080528112" sldId="704"/>
            <ac:spMk id="461" creationId="{00000000-0000-0000-0000-000000000000}"/>
          </ac:spMkLst>
        </pc:spChg>
        <pc:picChg chg="add del">
          <ac:chgData name="Anne Portscheller" userId="525dbbca-b66f-432c-bcc3-d295e85bc00d" providerId="ADAL" clId="{F47B3A25-31C4-4B4E-8C55-D42EAF88BE5C}" dt="2023-07-14T13:49:01.297" v="4607"/>
          <ac:picMkLst>
            <pc:docMk/>
            <pc:sldMk cId="3080528112" sldId="704"/>
            <ac:picMk id="2" creationId="{C2B2A07B-1724-CD76-B276-9B1AC6845D52}"/>
          </ac:picMkLst>
        </pc:picChg>
        <pc:picChg chg="add mod">
          <ac:chgData name="Anne Portscheller" userId="525dbbca-b66f-432c-bcc3-d295e85bc00d" providerId="ADAL" clId="{F47B3A25-31C4-4B4E-8C55-D42EAF88BE5C}" dt="2023-07-16T12:22:46.133" v="6427"/>
          <ac:picMkLst>
            <pc:docMk/>
            <pc:sldMk cId="3080528112" sldId="704"/>
            <ac:picMk id="4" creationId="{7E6074CB-C3BE-7B3E-5DFF-1185BBA68B34}"/>
          </ac:picMkLst>
        </pc:picChg>
      </pc:sldChg>
      <pc:sldChg chg="addSp modSp add mod">
        <pc:chgData name="Anne Portscheller" userId="525dbbca-b66f-432c-bcc3-d295e85bc00d" providerId="ADAL" clId="{F47B3A25-31C4-4B4E-8C55-D42EAF88BE5C}" dt="2023-07-17T07:56:31.467" v="12958" actId="20577"/>
        <pc:sldMkLst>
          <pc:docMk/>
          <pc:sldMk cId="2872301929" sldId="705"/>
        </pc:sldMkLst>
        <pc:spChg chg="mod">
          <ac:chgData name="Anne Portscheller" userId="525dbbca-b66f-432c-bcc3-d295e85bc00d" providerId="ADAL" clId="{F47B3A25-31C4-4B4E-8C55-D42EAF88BE5C}" dt="2023-07-17T07:56:31.467" v="12958" actId="20577"/>
          <ac:spMkLst>
            <pc:docMk/>
            <pc:sldMk cId="2872301929" sldId="705"/>
            <ac:spMk id="795" creationId="{00000000-0000-0000-0000-000000000000}"/>
          </ac:spMkLst>
        </pc:spChg>
        <pc:spChg chg="mod">
          <ac:chgData name="Anne Portscheller" userId="525dbbca-b66f-432c-bcc3-d295e85bc00d" providerId="ADAL" clId="{F47B3A25-31C4-4B4E-8C55-D42EAF88BE5C}" dt="2023-07-14T13:58:39.941" v="5174" actId="404"/>
          <ac:spMkLst>
            <pc:docMk/>
            <pc:sldMk cId="2872301929" sldId="705"/>
            <ac:spMk id="796" creationId="{00000000-0000-0000-0000-000000000000}"/>
          </ac:spMkLst>
        </pc:spChg>
        <pc:spChg chg="mod">
          <ac:chgData name="Anne Portscheller" userId="525dbbca-b66f-432c-bcc3-d295e85bc00d" providerId="ADAL" clId="{F47B3A25-31C4-4B4E-8C55-D42EAF88BE5C}" dt="2023-07-14T13:58:48.981" v="5190" actId="20577"/>
          <ac:spMkLst>
            <pc:docMk/>
            <pc:sldMk cId="2872301929" sldId="705"/>
            <ac:spMk id="797" creationId="{00000000-0000-0000-0000-000000000000}"/>
          </ac:spMkLst>
        </pc:spChg>
        <pc:picChg chg="add mod">
          <ac:chgData name="Anne Portscheller" userId="525dbbca-b66f-432c-bcc3-d295e85bc00d" providerId="ADAL" clId="{F47B3A25-31C4-4B4E-8C55-D42EAF88BE5C}" dt="2023-07-16T12:25:15.014" v="6445" actId="1076"/>
          <ac:picMkLst>
            <pc:docMk/>
            <pc:sldMk cId="2872301929" sldId="705"/>
            <ac:picMk id="3" creationId="{46F14944-9518-BF1E-DA7E-02353BDEC19B}"/>
          </ac:picMkLst>
        </pc:picChg>
      </pc:sldChg>
      <pc:sldChg chg="modSp add mod ord modNotesTx">
        <pc:chgData name="Anne Portscheller" userId="525dbbca-b66f-432c-bcc3-d295e85bc00d" providerId="ADAL" clId="{F47B3A25-31C4-4B4E-8C55-D42EAF88BE5C}" dt="2023-07-17T07:54:14.090" v="12855" actId="20577"/>
        <pc:sldMkLst>
          <pc:docMk/>
          <pc:sldMk cId="728094389" sldId="706"/>
        </pc:sldMkLst>
        <pc:spChg chg="mod">
          <ac:chgData name="Anne Portscheller" userId="525dbbca-b66f-432c-bcc3-d295e85bc00d" providerId="ADAL" clId="{F47B3A25-31C4-4B4E-8C55-D42EAF88BE5C}" dt="2023-07-14T13:53:19.963" v="4844" actId="27636"/>
          <ac:spMkLst>
            <pc:docMk/>
            <pc:sldMk cId="728094389" sldId="706"/>
            <ac:spMk id="720" creationId="{00000000-0000-0000-0000-000000000000}"/>
          </ac:spMkLst>
        </pc:spChg>
        <pc:spChg chg="mod">
          <ac:chgData name="Anne Portscheller" userId="525dbbca-b66f-432c-bcc3-d295e85bc00d" providerId="ADAL" clId="{F47B3A25-31C4-4B4E-8C55-D42EAF88BE5C}" dt="2023-07-17T07:54:14.090" v="12855" actId="20577"/>
          <ac:spMkLst>
            <pc:docMk/>
            <pc:sldMk cId="728094389" sldId="706"/>
            <ac:spMk id="721" creationId="{00000000-0000-0000-0000-000000000000}"/>
          </ac:spMkLst>
        </pc:spChg>
        <pc:spChg chg="mod">
          <ac:chgData name="Anne Portscheller" userId="525dbbca-b66f-432c-bcc3-d295e85bc00d" providerId="ADAL" clId="{F47B3A25-31C4-4B4E-8C55-D42EAF88BE5C}" dt="2023-07-16T18:41:24.461" v="7893" actId="20577"/>
          <ac:spMkLst>
            <pc:docMk/>
            <pc:sldMk cId="728094389" sldId="706"/>
            <ac:spMk id="722" creationId="{00000000-0000-0000-0000-000000000000}"/>
          </ac:spMkLst>
        </pc:spChg>
      </pc:sldChg>
      <pc:sldChg chg="addSp delSp modSp new mod setBg">
        <pc:chgData name="Anne Portscheller" userId="525dbbca-b66f-432c-bcc3-d295e85bc00d" providerId="ADAL" clId="{F47B3A25-31C4-4B4E-8C55-D42EAF88BE5C}" dt="2023-07-16T12:01:53.124" v="5814"/>
        <pc:sldMkLst>
          <pc:docMk/>
          <pc:sldMk cId="1587255510" sldId="707"/>
        </pc:sldMkLst>
        <pc:spChg chg="del">
          <ac:chgData name="Anne Portscheller" userId="525dbbca-b66f-432c-bcc3-d295e85bc00d" providerId="ADAL" clId="{F47B3A25-31C4-4B4E-8C55-D42EAF88BE5C}" dt="2023-07-16T12:00:24.306" v="5810"/>
          <ac:spMkLst>
            <pc:docMk/>
            <pc:sldMk cId="1587255510" sldId="707"/>
            <ac:spMk id="2" creationId="{10B9022A-5CE0-81BA-9B75-017FB8CF8528}"/>
          </ac:spMkLst>
        </pc:spChg>
        <pc:spChg chg="mod">
          <ac:chgData name="Anne Portscheller" userId="525dbbca-b66f-432c-bcc3-d295e85bc00d" providerId="ADAL" clId="{F47B3A25-31C4-4B4E-8C55-D42EAF88BE5C}" dt="2023-07-16T12:00:01.472" v="5789" actId="20577"/>
          <ac:spMkLst>
            <pc:docMk/>
            <pc:sldMk cId="1587255510" sldId="707"/>
            <ac:spMk id="3" creationId="{A2EB3D78-F732-A7C0-2F3A-D0596DD36DF6}"/>
          </ac:spMkLst>
        </pc:spChg>
        <pc:spChg chg="mod">
          <ac:chgData name="Anne Portscheller" userId="525dbbca-b66f-432c-bcc3-d295e85bc00d" providerId="ADAL" clId="{F47B3A25-31C4-4B4E-8C55-D42EAF88BE5C}" dt="2023-07-16T12:00:14.265" v="5809" actId="20577"/>
          <ac:spMkLst>
            <pc:docMk/>
            <pc:sldMk cId="1587255510" sldId="707"/>
            <ac:spMk id="4" creationId="{4E25F5E8-8B00-9063-38A0-A5ED0BF0C453}"/>
          </ac:spMkLst>
        </pc:spChg>
        <pc:picChg chg="add mod">
          <ac:chgData name="Anne Portscheller" userId="525dbbca-b66f-432c-bcc3-d295e85bc00d" providerId="ADAL" clId="{F47B3A25-31C4-4B4E-8C55-D42EAF88BE5C}" dt="2023-07-16T12:00:34.273" v="5811" actId="18653"/>
          <ac:picMkLst>
            <pc:docMk/>
            <pc:sldMk cId="1587255510" sldId="707"/>
            <ac:picMk id="5" creationId="{7C2379A3-A089-09EB-053A-9F6161650EBF}"/>
          </ac:picMkLst>
        </pc:picChg>
      </pc:sldChg>
      <pc:sldChg chg="modSp add mod setBg">
        <pc:chgData name="Anne Portscheller" userId="525dbbca-b66f-432c-bcc3-d295e85bc00d" providerId="ADAL" clId="{F47B3A25-31C4-4B4E-8C55-D42EAF88BE5C}" dt="2023-07-17T07:17:04.735" v="12116" actId="27636"/>
        <pc:sldMkLst>
          <pc:docMk/>
          <pc:sldMk cId="2693101256" sldId="708"/>
        </pc:sldMkLst>
        <pc:spChg chg="mod">
          <ac:chgData name="Anne Portscheller" userId="525dbbca-b66f-432c-bcc3-d295e85bc00d" providerId="ADAL" clId="{F47B3A25-31C4-4B4E-8C55-D42EAF88BE5C}" dt="2023-07-17T07:17:04.735" v="12116" actId="27636"/>
          <ac:spMkLst>
            <pc:docMk/>
            <pc:sldMk cId="2693101256" sldId="708"/>
            <ac:spMk id="4" creationId="{4E25F5E8-8B00-9063-38A0-A5ED0BF0C453}"/>
          </ac:spMkLst>
        </pc:spChg>
      </pc:sldChg>
      <pc:sldChg chg="add del">
        <pc:chgData name="Anne Portscheller" userId="525dbbca-b66f-432c-bcc3-d295e85bc00d" providerId="ADAL" clId="{F47B3A25-31C4-4B4E-8C55-D42EAF88BE5C}" dt="2023-07-17T07:31:38.898" v="12645" actId="47"/>
        <pc:sldMkLst>
          <pc:docMk/>
          <pc:sldMk cId="2217437568" sldId="709"/>
        </pc:sldMkLst>
      </pc:sldChg>
      <pc:sldChg chg="add del setBg">
        <pc:chgData name="Anne Portscheller" userId="525dbbca-b66f-432c-bcc3-d295e85bc00d" providerId="ADAL" clId="{F47B3A25-31C4-4B4E-8C55-D42EAF88BE5C}" dt="2023-07-16T12:23:49.441" v="6433"/>
        <pc:sldMkLst>
          <pc:docMk/>
          <pc:sldMk cId="2505483509" sldId="709"/>
        </pc:sldMkLst>
      </pc:sldChg>
      <pc:sldChg chg="modSp add del mod">
        <pc:chgData name="Anne Portscheller" userId="525dbbca-b66f-432c-bcc3-d295e85bc00d" providerId="ADAL" clId="{F47B3A25-31C4-4B4E-8C55-D42EAF88BE5C}" dt="2023-07-16T12:34:19.470" v="6875" actId="47"/>
        <pc:sldMkLst>
          <pc:docMk/>
          <pc:sldMk cId="3222084721" sldId="710"/>
        </pc:sldMkLst>
        <pc:spChg chg="mod">
          <ac:chgData name="Anne Portscheller" userId="525dbbca-b66f-432c-bcc3-d295e85bc00d" providerId="ADAL" clId="{F47B3A25-31C4-4B4E-8C55-D42EAF88BE5C}" dt="2023-07-16T12:30:41.640" v="6720" actId="20577"/>
          <ac:spMkLst>
            <pc:docMk/>
            <pc:sldMk cId="3222084721" sldId="710"/>
            <ac:spMk id="484" creationId="{00000000-0000-0000-0000-000000000000}"/>
          </ac:spMkLst>
        </pc:spChg>
      </pc:sldChg>
      <pc:sldChg chg="addSp modSp new mod modNotesTx">
        <pc:chgData name="Anne Portscheller" userId="525dbbca-b66f-432c-bcc3-d295e85bc00d" providerId="ADAL" clId="{F47B3A25-31C4-4B4E-8C55-D42EAF88BE5C}" dt="2023-07-16T18:53:12.968" v="8291" actId="20577"/>
        <pc:sldMkLst>
          <pc:docMk/>
          <pc:sldMk cId="1842159533" sldId="711"/>
        </pc:sldMkLst>
        <pc:spChg chg="mod">
          <ac:chgData name="Anne Portscheller" userId="525dbbca-b66f-432c-bcc3-d295e85bc00d" providerId="ADAL" clId="{F47B3A25-31C4-4B4E-8C55-D42EAF88BE5C}" dt="2023-07-16T18:41:07.414" v="7891" actId="20577"/>
          <ac:spMkLst>
            <pc:docMk/>
            <pc:sldMk cId="1842159533" sldId="711"/>
            <ac:spMk id="2" creationId="{588013A4-EF71-256F-F1EC-3711A33D5D8B}"/>
          </ac:spMkLst>
        </pc:spChg>
        <pc:spChg chg="mod">
          <ac:chgData name="Anne Portscheller" userId="525dbbca-b66f-432c-bcc3-d295e85bc00d" providerId="ADAL" clId="{F47B3A25-31C4-4B4E-8C55-D42EAF88BE5C}" dt="2023-07-16T12:31:02.293" v="6743" actId="20577"/>
          <ac:spMkLst>
            <pc:docMk/>
            <pc:sldMk cId="1842159533" sldId="711"/>
            <ac:spMk id="3" creationId="{BB6D6ADF-5C49-681D-33B8-E28EC1B4592B}"/>
          </ac:spMkLst>
        </pc:spChg>
        <pc:picChg chg="add mod">
          <ac:chgData name="Anne Portscheller" userId="525dbbca-b66f-432c-bcc3-d295e85bc00d" providerId="ADAL" clId="{F47B3A25-31C4-4B4E-8C55-D42EAF88BE5C}" dt="2023-07-16T12:35:15.965" v="6902" actId="1036"/>
          <ac:picMkLst>
            <pc:docMk/>
            <pc:sldMk cId="1842159533" sldId="711"/>
            <ac:picMk id="5" creationId="{F158EECF-71F9-4138-86D7-DC2F49931107}"/>
          </ac:picMkLst>
        </pc:picChg>
      </pc:sldChg>
      <pc:sldChg chg="modSp add mod">
        <pc:chgData name="Anne Portscheller" userId="525dbbca-b66f-432c-bcc3-d295e85bc00d" providerId="ADAL" clId="{F47B3A25-31C4-4B4E-8C55-D42EAF88BE5C}" dt="2023-07-17T07:54:29.441" v="12878" actId="20577"/>
        <pc:sldMkLst>
          <pc:docMk/>
          <pc:sldMk cId="896927218" sldId="712"/>
        </pc:sldMkLst>
        <pc:spChg chg="mod">
          <ac:chgData name="Anne Portscheller" userId="525dbbca-b66f-432c-bcc3-d295e85bc00d" providerId="ADAL" clId="{F47B3A25-31C4-4B4E-8C55-D42EAF88BE5C}" dt="2023-07-16T18:46:39.728" v="7919" actId="20577"/>
          <ac:spMkLst>
            <pc:docMk/>
            <pc:sldMk cId="896927218" sldId="712"/>
            <ac:spMk id="720" creationId="{00000000-0000-0000-0000-000000000000}"/>
          </ac:spMkLst>
        </pc:spChg>
        <pc:spChg chg="mod">
          <ac:chgData name="Anne Portscheller" userId="525dbbca-b66f-432c-bcc3-d295e85bc00d" providerId="ADAL" clId="{F47B3A25-31C4-4B4E-8C55-D42EAF88BE5C}" dt="2023-07-17T07:54:29.441" v="12878" actId="20577"/>
          <ac:spMkLst>
            <pc:docMk/>
            <pc:sldMk cId="896927218" sldId="712"/>
            <ac:spMk id="721" creationId="{00000000-0000-0000-0000-000000000000}"/>
          </ac:spMkLst>
        </pc:spChg>
        <pc:spChg chg="mod">
          <ac:chgData name="Anne Portscheller" userId="525dbbca-b66f-432c-bcc3-d295e85bc00d" providerId="ADAL" clId="{F47B3A25-31C4-4B4E-8C55-D42EAF88BE5C}" dt="2023-07-16T18:50:17.347" v="8010" actId="403"/>
          <ac:spMkLst>
            <pc:docMk/>
            <pc:sldMk cId="896927218" sldId="712"/>
            <ac:spMk id="722" creationId="{00000000-0000-0000-0000-000000000000}"/>
          </ac:spMkLst>
        </pc:spChg>
      </pc:sldChg>
      <pc:sldChg chg="modSp new mod ord modNotesTx">
        <pc:chgData name="Anne Portscheller" userId="525dbbca-b66f-432c-bcc3-d295e85bc00d" providerId="ADAL" clId="{F47B3A25-31C4-4B4E-8C55-D42EAF88BE5C}" dt="2023-07-17T07:49:42.477" v="12727" actId="20577"/>
        <pc:sldMkLst>
          <pc:docMk/>
          <pc:sldMk cId="3196957369" sldId="713"/>
        </pc:sldMkLst>
        <pc:spChg chg="mod">
          <ac:chgData name="Anne Portscheller" userId="525dbbca-b66f-432c-bcc3-d295e85bc00d" providerId="ADAL" clId="{F47B3A25-31C4-4B4E-8C55-D42EAF88BE5C}" dt="2023-07-17T07:49:42.477" v="12727" actId="20577"/>
          <ac:spMkLst>
            <pc:docMk/>
            <pc:sldMk cId="3196957369" sldId="713"/>
            <ac:spMk id="2" creationId="{D98D9639-3513-38B6-B085-175138757CB6}"/>
          </ac:spMkLst>
        </pc:spChg>
      </pc:sldChg>
      <pc:sldChg chg="addSp delSp modSp new mod modNotesTx">
        <pc:chgData name="Anne Portscheller" userId="525dbbca-b66f-432c-bcc3-d295e85bc00d" providerId="ADAL" clId="{F47B3A25-31C4-4B4E-8C55-D42EAF88BE5C}" dt="2023-07-17T05:28:20.833" v="9097" actId="113"/>
        <pc:sldMkLst>
          <pc:docMk/>
          <pc:sldMk cId="645673899" sldId="714"/>
        </pc:sldMkLst>
        <pc:spChg chg="mod">
          <ac:chgData name="Anne Portscheller" userId="525dbbca-b66f-432c-bcc3-d295e85bc00d" providerId="ADAL" clId="{F47B3A25-31C4-4B4E-8C55-D42EAF88BE5C}" dt="2023-07-17T05:19:36.482" v="8973" actId="20577"/>
          <ac:spMkLst>
            <pc:docMk/>
            <pc:sldMk cId="645673899" sldId="714"/>
            <ac:spMk id="2" creationId="{C4815CBE-BED0-48BD-C048-1BBA57E06214}"/>
          </ac:spMkLst>
        </pc:spChg>
        <pc:spChg chg="del mod">
          <ac:chgData name="Anne Portscheller" userId="525dbbca-b66f-432c-bcc3-d295e85bc00d" providerId="ADAL" clId="{F47B3A25-31C4-4B4E-8C55-D42EAF88BE5C}" dt="2023-07-17T05:18:04.783" v="8923" actId="478"/>
          <ac:spMkLst>
            <pc:docMk/>
            <pc:sldMk cId="645673899" sldId="714"/>
            <ac:spMk id="3" creationId="{4F2C6741-0655-093D-789D-B3A3C2502EC5}"/>
          </ac:spMkLst>
        </pc:spChg>
        <pc:spChg chg="add del mod">
          <ac:chgData name="Anne Portscheller" userId="525dbbca-b66f-432c-bcc3-d295e85bc00d" providerId="ADAL" clId="{F47B3A25-31C4-4B4E-8C55-D42EAF88BE5C}" dt="2023-07-17T05:18:08.416" v="8925" actId="478"/>
          <ac:spMkLst>
            <pc:docMk/>
            <pc:sldMk cId="645673899" sldId="714"/>
            <ac:spMk id="6" creationId="{E54AE4DC-0D2B-53BC-AAA4-274D79DE443D}"/>
          </ac:spMkLst>
        </pc:spChg>
        <pc:spChg chg="add mod">
          <ac:chgData name="Anne Portscheller" userId="525dbbca-b66f-432c-bcc3-d295e85bc00d" providerId="ADAL" clId="{F47B3A25-31C4-4B4E-8C55-D42EAF88BE5C}" dt="2023-07-17T05:18:54.690" v="8942" actId="404"/>
          <ac:spMkLst>
            <pc:docMk/>
            <pc:sldMk cId="645673899" sldId="714"/>
            <ac:spMk id="7" creationId="{A57FAEF8-003A-4D79-233D-889F0A83599F}"/>
          </ac:spMkLst>
        </pc:spChg>
      </pc:sldChg>
      <pc:sldChg chg="modSp add mod modNotesTx">
        <pc:chgData name="Anne Portscheller" userId="525dbbca-b66f-432c-bcc3-d295e85bc00d" providerId="ADAL" clId="{F47B3A25-31C4-4B4E-8C55-D42EAF88BE5C}" dt="2023-07-17T07:53:30.233" v="12803" actId="20577"/>
        <pc:sldMkLst>
          <pc:docMk/>
          <pc:sldMk cId="3624303859" sldId="715"/>
        </pc:sldMkLst>
        <pc:spChg chg="mod">
          <ac:chgData name="Anne Portscheller" userId="525dbbca-b66f-432c-bcc3-d295e85bc00d" providerId="ADAL" clId="{F47B3A25-31C4-4B4E-8C55-D42EAF88BE5C}" dt="2023-07-17T07:53:30.233" v="12803" actId="20577"/>
          <ac:spMkLst>
            <pc:docMk/>
            <pc:sldMk cId="3624303859" sldId="715"/>
            <ac:spMk id="489" creationId="{00000000-0000-0000-0000-000000000000}"/>
          </ac:spMkLst>
        </pc:spChg>
        <pc:spChg chg="mod">
          <ac:chgData name="Anne Portscheller" userId="525dbbca-b66f-432c-bcc3-d295e85bc00d" providerId="ADAL" clId="{F47B3A25-31C4-4B4E-8C55-D42EAF88BE5C}" dt="2023-07-17T05:45:52.343" v="9243" actId="20577"/>
          <ac:spMkLst>
            <pc:docMk/>
            <pc:sldMk cId="3624303859" sldId="715"/>
            <ac:spMk id="490" creationId="{00000000-0000-0000-0000-000000000000}"/>
          </ac:spMkLst>
        </pc:spChg>
        <pc:spChg chg="mod">
          <ac:chgData name="Anne Portscheller" userId="525dbbca-b66f-432c-bcc3-d295e85bc00d" providerId="ADAL" clId="{F47B3A25-31C4-4B4E-8C55-D42EAF88BE5C}" dt="2023-07-17T05:53:51.416" v="9285" actId="20577"/>
          <ac:spMkLst>
            <pc:docMk/>
            <pc:sldMk cId="3624303859" sldId="715"/>
            <ac:spMk id="491" creationId="{00000000-0000-0000-0000-000000000000}"/>
          </ac:spMkLst>
        </pc:spChg>
      </pc:sldChg>
      <pc:sldChg chg="addSp modSp new mod modNotesTx">
        <pc:chgData name="Anne Portscheller" userId="525dbbca-b66f-432c-bcc3-d295e85bc00d" providerId="ADAL" clId="{F47B3A25-31C4-4B4E-8C55-D42EAF88BE5C}" dt="2023-07-17T07:16:08.501" v="12077" actId="27636"/>
        <pc:sldMkLst>
          <pc:docMk/>
          <pc:sldMk cId="1126303596" sldId="716"/>
        </pc:sldMkLst>
        <pc:spChg chg="mod">
          <ac:chgData name="Anne Portscheller" userId="525dbbca-b66f-432c-bcc3-d295e85bc00d" providerId="ADAL" clId="{F47B3A25-31C4-4B4E-8C55-D42EAF88BE5C}" dt="2023-07-17T07:13:23.743" v="12044" actId="20577"/>
          <ac:spMkLst>
            <pc:docMk/>
            <pc:sldMk cId="1126303596" sldId="716"/>
            <ac:spMk id="3" creationId="{7A1D0F2F-AF9B-4F5B-B078-95591C644700}"/>
          </ac:spMkLst>
        </pc:spChg>
        <pc:spChg chg="mod">
          <ac:chgData name="Anne Portscheller" userId="525dbbca-b66f-432c-bcc3-d295e85bc00d" providerId="ADAL" clId="{F47B3A25-31C4-4B4E-8C55-D42EAF88BE5C}" dt="2023-07-17T07:16:08.501" v="12077" actId="27636"/>
          <ac:spMkLst>
            <pc:docMk/>
            <pc:sldMk cId="1126303596" sldId="716"/>
            <ac:spMk id="4" creationId="{117AD2CF-15AD-F62B-3B27-94C95234722E}"/>
          </ac:spMkLst>
        </pc:spChg>
        <pc:picChg chg="add mod">
          <ac:chgData name="Anne Portscheller" userId="525dbbca-b66f-432c-bcc3-d295e85bc00d" providerId="ADAL" clId="{F47B3A25-31C4-4B4E-8C55-D42EAF88BE5C}" dt="2023-07-17T07:03:58.123" v="12030" actId="1076"/>
          <ac:picMkLst>
            <pc:docMk/>
            <pc:sldMk cId="1126303596" sldId="716"/>
            <ac:picMk id="6" creationId="{2F19E4D5-825C-F538-5C75-4C4A00E17F51}"/>
          </ac:picMkLst>
        </pc:picChg>
      </pc:sldChg>
      <pc:sldChg chg="addSp delSp modSp add del mod">
        <pc:chgData name="Anne Portscheller" userId="525dbbca-b66f-432c-bcc3-d295e85bc00d" providerId="ADAL" clId="{F47B3A25-31C4-4B4E-8C55-D42EAF88BE5C}" dt="2023-07-17T07:01:41.332" v="12000" actId="1076"/>
        <pc:sldMkLst>
          <pc:docMk/>
          <pc:sldMk cId="909233733" sldId="717"/>
        </pc:sldMkLst>
        <pc:spChg chg="mod">
          <ac:chgData name="Anne Portscheller" userId="525dbbca-b66f-432c-bcc3-d295e85bc00d" providerId="ADAL" clId="{F47B3A25-31C4-4B4E-8C55-D42EAF88BE5C}" dt="2023-07-17T06:53:49.310" v="11936" actId="1076"/>
          <ac:spMkLst>
            <pc:docMk/>
            <pc:sldMk cId="909233733" sldId="717"/>
            <ac:spMk id="3" creationId="{7A1D0F2F-AF9B-4F5B-B078-95591C644700}"/>
          </ac:spMkLst>
        </pc:spChg>
        <pc:spChg chg="del">
          <ac:chgData name="Anne Portscheller" userId="525dbbca-b66f-432c-bcc3-d295e85bc00d" providerId="ADAL" clId="{F47B3A25-31C4-4B4E-8C55-D42EAF88BE5C}" dt="2023-07-17T06:53:40.380" v="11933" actId="478"/>
          <ac:spMkLst>
            <pc:docMk/>
            <pc:sldMk cId="909233733" sldId="717"/>
            <ac:spMk id="4" creationId="{117AD2CF-15AD-F62B-3B27-94C95234722E}"/>
          </ac:spMkLst>
        </pc:spChg>
        <pc:spChg chg="add mod">
          <ac:chgData name="Anne Portscheller" userId="525dbbca-b66f-432c-bcc3-d295e85bc00d" providerId="ADAL" clId="{F47B3A25-31C4-4B4E-8C55-D42EAF88BE5C}" dt="2023-07-17T07:01:31.063" v="11999" actId="1076"/>
          <ac:spMkLst>
            <pc:docMk/>
            <pc:sldMk cId="909233733" sldId="717"/>
            <ac:spMk id="5" creationId="{A00545BE-FE80-C25B-5D61-BEBC1A68C456}"/>
          </ac:spMkLst>
        </pc:spChg>
        <pc:spChg chg="add mod">
          <ac:chgData name="Anne Portscheller" userId="525dbbca-b66f-432c-bcc3-d295e85bc00d" providerId="ADAL" clId="{F47B3A25-31C4-4B4E-8C55-D42EAF88BE5C}" dt="2023-07-17T07:01:31.063" v="11999" actId="1076"/>
          <ac:spMkLst>
            <pc:docMk/>
            <pc:sldMk cId="909233733" sldId="717"/>
            <ac:spMk id="6" creationId="{8E108E30-398E-F782-F2AD-AD8A3B52D223}"/>
          </ac:spMkLst>
        </pc:spChg>
        <pc:spChg chg="add mod">
          <ac:chgData name="Anne Portscheller" userId="525dbbca-b66f-432c-bcc3-d295e85bc00d" providerId="ADAL" clId="{F47B3A25-31C4-4B4E-8C55-D42EAF88BE5C}" dt="2023-07-17T07:01:31.063" v="11999" actId="1076"/>
          <ac:spMkLst>
            <pc:docMk/>
            <pc:sldMk cId="909233733" sldId="717"/>
            <ac:spMk id="7" creationId="{EBCE6E23-0989-2F3C-986D-1DE954523BED}"/>
          </ac:spMkLst>
        </pc:spChg>
        <pc:spChg chg="add mod">
          <ac:chgData name="Anne Portscheller" userId="525dbbca-b66f-432c-bcc3-d295e85bc00d" providerId="ADAL" clId="{F47B3A25-31C4-4B4E-8C55-D42EAF88BE5C}" dt="2023-07-17T07:01:31.063" v="11999" actId="1076"/>
          <ac:spMkLst>
            <pc:docMk/>
            <pc:sldMk cId="909233733" sldId="717"/>
            <ac:spMk id="8" creationId="{FC36E161-B43A-86FB-53A2-795E5B1C3DD0}"/>
          </ac:spMkLst>
        </pc:spChg>
        <pc:spChg chg="add mod">
          <ac:chgData name="Anne Portscheller" userId="525dbbca-b66f-432c-bcc3-d295e85bc00d" providerId="ADAL" clId="{F47B3A25-31C4-4B4E-8C55-D42EAF88BE5C}" dt="2023-07-17T07:01:31.063" v="11999" actId="1076"/>
          <ac:spMkLst>
            <pc:docMk/>
            <pc:sldMk cId="909233733" sldId="717"/>
            <ac:spMk id="9" creationId="{38A41900-E74E-B388-E55B-1F06301CF162}"/>
          </ac:spMkLst>
        </pc:spChg>
        <pc:spChg chg="add mod">
          <ac:chgData name="Anne Portscheller" userId="525dbbca-b66f-432c-bcc3-d295e85bc00d" providerId="ADAL" clId="{F47B3A25-31C4-4B4E-8C55-D42EAF88BE5C}" dt="2023-07-17T07:01:31.063" v="11999" actId="1076"/>
          <ac:spMkLst>
            <pc:docMk/>
            <pc:sldMk cId="909233733" sldId="717"/>
            <ac:spMk id="10" creationId="{9C5D6E6B-B037-00ED-4667-62FADE949D4F}"/>
          </ac:spMkLst>
        </pc:spChg>
        <pc:spChg chg="add mod">
          <ac:chgData name="Anne Portscheller" userId="525dbbca-b66f-432c-bcc3-d295e85bc00d" providerId="ADAL" clId="{F47B3A25-31C4-4B4E-8C55-D42EAF88BE5C}" dt="2023-07-17T07:01:31.063" v="11999" actId="1076"/>
          <ac:spMkLst>
            <pc:docMk/>
            <pc:sldMk cId="909233733" sldId="717"/>
            <ac:spMk id="11" creationId="{D874DDCE-4726-4106-5BA3-63A5C53C1866}"/>
          </ac:spMkLst>
        </pc:spChg>
        <pc:spChg chg="add mod">
          <ac:chgData name="Anne Portscheller" userId="525dbbca-b66f-432c-bcc3-d295e85bc00d" providerId="ADAL" clId="{F47B3A25-31C4-4B4E-8C55-D42EAF88BE5C}" dt="2023-07-17T07:01:31.063" v="11999" actId="1076"/>
          <ac:spMkLst>
            <pc:docMk/>
            <pc:sldMk cId="909233733" sldId="717"/>
            <ac:spMk id="12" creationId="{171B40CD-E649-E072-017C-55C53E279613}"/>
          </ac:spMkLst>
        </pc:spChg>
        <pc:spChg chg="add mod">
          <ac:chgData name="Anne Portscheller" userId="525dbbca-b66f-432c-bcc3-d295e85bc00d" providerId="ADAL" clId="{F47B3A25-31C4-4B4E-8C55-D42EAF88BE5C}" dt="2023-07-17T07:01:41.332" v="12000" actId="1076"/>
          <ac:spMkLst>
            <pc:docMk/>
            <pc:sldMk cId="909233733" sldId="717"/>
            <ac:spMk id="13" creationId="{6AB95AEA-F48E-847A-4626-3FFD0CD851A6}"/>
          </ac:spMkLst>
        </pc:spChg>
        <pc:spChg chg="add del mod">
          <ac:chgData name="Anne Portscheller" userId="525dbbca-b66f-432c-bcc3-d295e85bc00d" providerId="ADAL" clId="{F47B3A25-31C4-4B4E-8C55-D42EAF88BE5C}" dt="2023-07-17T06:53:42.205" v="11934" actId="478"/>
          <ac:spMkLst>
            <pc:docMk/>
            <pc:sldMk cId="909233733" sldId="717"/>
            <ac:spMk id="15" creationId="{FEB840FF-DB69-634E-6A32-E7E0B077E096}"/>
          </ac:spMkLst>
        </pc:spChg>
      </pc:sldChg>
      <pc:sldChg chg="add">
        <pc:chgData name="Anne Portscheller" userId="525dbbca-b66f-432c-bcc3-d295e85bc00d" providerId="ADAL" clId="{F47B3A25-31C4-4B4E-8C55-D42EAF88BE5C}" dt="2023-07-17T07:13:16.747" v="12031" actId="2890"/>
        <pc:sldMkLst>
          <pc:docMk/>
          <pc:sldMk cId="761562848" sldId="718"/>
        </pc:sldMkLst>
      </pc:sldChg>
      <pc:sldChg chg="modSp add mod modNotesTx">
        <pc:chgData name="Anne Portscheller" userId="525dbbca-b66f-432c-bcc3-d295e85bc00d" providerId="ADAL" clId="{F47B3A25-31C4-4B4E-8C55-D42EAF88BE5C}" dt="2023-07-17T07:22:32.579" v="12162" actId="20577"/>
        <pc:sldMkLst>
          <pc:docMk/>
          <pc:sldMk cId="3912584518" sldId="719"/>
        </pc:sldMkLst>
        <pc:spChg chg="mod">
          <ac:chgData name="Anne Portscheller" userId="525dbbca-b66f-432c-bcc3-d295e85bc00d" providerId="ADAL" clId="{F47B3A25-31C4-4B4E-8C55-D42EAF88BE5C}" dt="2023-07-17T07:22:32.579" v="12162" actId="20577"/>
          <ac:spMkLst>
            <pc:docMk/>
            <pc:sldMk cId="3912584518" sldId="719"/>
            <ac:spMk id="3" creationId="{7A1D0F2F-AF9B-4F5B-B078-95591C644700}"/>
          </ac:spMkLst>
        </pc:spChg>
        <pc:spChg chg="mod">
          <ac:chgData name="Anne Portscheller" userId="525dbbca-b66f-432c-bcc3-d295e85bc00d" providerId="ADAL" clId="{F47B3A25-31C4-4B4E-8C55-D42EAF88BE5C}" dt="2023-07-17T07:20:33.797" v="12143" actId="20577"/>
          <ac:spMkLst>
            <pc:docMk/>
            <pc:sldMk cId="3912584518" sldId="719"/>
            <ac:spMk id="4" creationId="{117AD2CF-15AD-F62B-3B27-94C95234722E}"/>
          </ac:spMkLst>
        </pc:spChg>
      </pc:sldChg>
      <pc:sldChg chg="add">
        <pc:chgData name="Anne Portscheller" userId="525dbbca-b66f-432c-bcc3-d295e85bc00d" providerId="ADAL" clId="{F47B3A25-31C4-4B4E-8C55-D42EAF88BE5C}" dt="2023-07-17T07:22:36.597" v="12163" actId="2890"/>
        <pc:sldMkLst>
          <pc:docMk/>
          <pc:sldMk cId="33359543" sldId="720"/>
        </pc:sldMkLst>
      </pc:sldChg>
      <pc:sldMasterChg chg="delSldLayout modSldLayout">
        <pc:chgData name="Anne Portscheller" userId="525dbbca-b66f-432c-bcc3-d295e85bc00d" providerId="ADAL" clId="{F47B3A25-31C4-4B4E-8C55-D42EAF88BE5C}" dt="2023-07-17T07:56:03.586" v="12912" actId="207"/>
        <pc:sldMasterMkLst>
          <pc:docMk/>
          <pc:sldMasterMk cId="0" sldId="2147483693"/>
        </pc:sldMasterMkLst>
        <pc:sldLayoutChg chg="modSp mod">
          <pc:chgData name="Anne Portscheller" userId="525dbbca-b66f-432c-bcc3-d295e85bc00d" providerId="ADAL" clId="{F47B3A25-31C4-4B4E-8C55-D42EAF88BE5C}" dt="2023-07-17T07:56:03.586" v="12912" actId="207"/>
          <pc:sldLayoutMkLst>
            <pc:docMk/>
            <pc:sldMasterMk cId="0" sldId="2147483693"/>
            <pc:sldLayoutMk cId="0" sldId="2147483652"/>
          </pc:sldLayoutMkLst>
          <pc:spChg chg="mod">
            <ac:chgData name="Anne Portscheller" userId="525dbbca-b66f-432c-bcc3-d295e85bc00d" providerId="ADAL" clId="{F47B3A25-31C4-4B4E-8C55-D42EAF88BE5C}" dt="2023-07-17T07:56:03.586" v="12912" actId="207"/>
            <ac:spMkLst>
              <pc:docMk/>
              <pc:sldMasterMk cId="0" sldId="2147483693"/>
              <pc:sldLayoutMk cId="0" sldId="2147483652"/>
              <ac:spMk id="23" creationId="{00000000-0000-0000-0000-000000000000}"/>
            </ac:spMkLst>
          </pc:spChg>
          <pc:spChg chg="mod">
            <ac:chgData name="Anne Portscheller" userId="525dbbca-b66f-432c-bcc3-d295e85bc00d" providerId="ADAL" clId="{F47B3A25-31C4-4B4E-8C55-D42EAF88BE5C}" dt="2023-07-17T07:55:24.412" v="12883" actId="208"/>
            <ac:spMkLst>
              <pc:docMk/>
              <pc:sldMasterMk cId="0" sldId="2147483693"/>
              <pc:sldLayoutMk cId="0" sldId="2147483652"/>
              <ac:spMk id="24" creationId="{00000000-0000-0000-0000-000000000000}"/>
            </ac:spMkLst>
          </pc:spChg>
          <pc:spChg chg="mod">
            <ac:chgData name="Anne Portscheller" userId="525dbbca-b66f-432c-bcc3-d295e85bc00d" providerId="ADAL" clId="{F47B3A25-31C4-4B4E-8C55-D42EAF88BE5C}" dt="2023-07-17T07:55:24.412" v="12883" actId="208"/>
            <ac:spMkLst>
              <pc:docMk/>
              <pc:sldMasterMk cId="0" sldId="2147483693"/>
              <pc:sldLayoutMk cId="0" sldId="2147483652"/>
              <ac:spMk id="25" creationId="{00000000-0000-0000-0000-000000000000}"/>
            </ac:spMkLst>
          </pc:spChg>
          <pc:spChg chg="mod">
            <ac:chgData name="Anne Portscheller" userId="525dbbca-b66f-432c-bcc3-d295e85bc00d" providerId="ADAL" clId="{F47B3A25-31C4-4B4E-8C55-D42EAF88BE5C}" dt="2023-07-17T07:55:39.049" v="12907" actId="207"/>
            <ac:spMkLst>
              <pc:docMk/>
              <pc:sldMasterMk cId="0" sldId="2147483693"/>
              <pc:sldLayoutMk cId="0" sldId="2147483652"/>
              <ac:spMk id="27" creationId="{00000000-0000-0000-0000-000000000000}"/>
            </ac:spMkLst>
          </pc:spChg>
        </pc:sldLayoutChg>
        <pc:sldLayoutChg chg="modSp mod">
          <pc:chgData name="Anne Portscheller" userId="525dbbca-b66f-432c-bcc3-d295e85bc00d" providerId="ADAL" clId="{F47B3A25-31C4-4B4E-8C55-D42EAF88BE5C}" dt="2023-07-14T06:53:18.999" v="401" actId="20577"/>
          <pc:sldLayoutMkLst>
            <pc:docMk/>
            <pc:sldMasterMk cId="0" sldId="2147483693"/>
            <pc:sldLayoutMk cId="0" sldId="2147483657"/>
          </pc:sldLayoutMkLst>
          <pc:spChg chg="mod">
            <ac:chgData name="Anne Portscheller" userId="525dbbca-b66f-432c-bcc3-d295e85bc00d" providerId="ADAL" clId="{F47B3A25-31C4-4B4E-8C55-D42EAF88BE5C}" dt="2023-07-14T06:53:18.999" v="401" actId="20577"/>
            <ac:spMkLst>
              <pc:docMk/>
              <pc:sldMasterMk cId="0" sldId="2147483693"/>
              <pc:sldLayoutMk cId="0" sldId="2147483657"/>
              <ac:spMk id="62" creationId="{00000000-0000-0000-0000-000000000000}"/>
            </ac:spMkLst>
          </pc:spChg>
        </pc:sldLayoutChg>
        <pc:sldLayoutChg chg="modSp mod">
          <pc:chgData name="Anne Portscheller" userId="525dbbca-b66f-432c-bcc3-d295e85bc00d" providerId="ADAL" clId="{F47B3A25-31C4-4B4E-8C55-D42EAF88BE5C}" dt="2023-07-14T06:53:24.393" v="404"/>
          <pc:sldLayoutMkLst>
            <pc:docMk/>
            <pc:sldMasterMk cId="0" sldId="2147483693"/>
            <pc:sldLayoutMk cId="0" sldId="2147483658"/>
          </pc:sldLayoutMkLst>
          <pc:spChg chg="mod">
            <ac:chgData name="Anne Portscheller" userId="525dbbca-b66f-432c-bcc3-d295e85bc00d" providerId="ADAL" clId="{F47B3A25-31C4-4B4E-8C55-D42EAF88BE5C}" dt="2023-07-14T06:53:24.393" v="404"/>
            <ac:spMkLst>
              <pc:docMk/>
              <pc:sldMasterMk cId="0" sldId="2147483693"/>
              <pc:sldLayoutMk cId="0" sldId="2147483658"/>
              <ac:spMk id="69" creationId="{00000000-0000-0000-0000-000000000000}"/>
            </ac:spMkLst>
          </pc:spChg>
        </pc:sldLayoutChg>
        <pc:sldLayoutChg chg="modSp del mod">
          <pc:chgData name="Anne Portscheller" userId="525dbbca-b66f-432c-bcc3-d295e85bc00d" providerId="ADAL" clId="{F47B3A25-31C4-4B4E-8C55-D42EAF88BE5C}" dt="2023-07-17T05:19:25.032" v="8946" actId="47"/>
          <pc:sldLayoutMkLst>
            <pc:docMk/>
            <pc:sldMasterMk cId="0" sldId="2147483693"/>
            <pc:sldLayoutMk cId="0" sldId="2147483659"/>
          </pc:sldLayoutMkLst>
          <pc:spChg chg="mod">
            <ac:chgData name="Anne Portscheller" userId="525dbbca-b66f-432c-bcc3-d295e85bc00d" providerId="ADAL" clId="{F47B3A25-31C4-4B4E-8C55-D42EAF88BE5C}" dt="2023-07-14T06:53:27.215" v="407"/>
            <ac:spMkLst>
              <pc:docMk/>
              <pc:sldMasterMk cId="0" sldId="2147483693"/>
              <pc:sldLayoutMk cId="0" sldId="2147483659"/>
              <ac:spMk id="79" creationId="{00000000-0000-0000-0000-000000000000}"/>
            </ac:spMkLst>
          </pc:spChg>
        </pc:sldLayoutChg>
        <pc:sldLayoutChg chg="modSp del mod">
          <pc:chgData name="Anne Portscheller" userId="525dbbca-b66f-432c-bcc3-d295e85bc00d" providerId="ADAL" clId="{F47B3A25-31C4-4B4E-8C55-D42EAF88BE5C}" dt="2023-07-17T07:31:29.957" v="12617" actId="47"/>
          <pc:sldLayoutMkLst>
            <pc:docMk/>
            <pc:sldMasterMk cId="0" sldId="2147483693"/>
            <pc:sldLayoutMk cId="0" sldId="2147483660"/>
          </pc:sldLayoutMkLst>
          <pc:spChg chg="mod">
            <ac:chgData name="Anne Portscheller" userId="525dbbca-b66f-432c-bcc3-d295e85bc00d" providerId="ADAL" clId="{F47B3A25-31C4-4B4E-8C55-D42EAF88BE5C}" dt="2023-07-14T06:53:30.972" v="410"/>
            <ac:spMkLst>
              <pc:docMk/>
              <pc:sldMasterMk cId="0" sldId="2147483693"/>
              <pc:sldLayoutMk cId="0" sldId="2147483660"/>
              <ac:spMk id="84" creationId="{00000000-0000-0000-0000-000000000000}"/>
            </ac:spMkLst>
          </pc:spChg>
        </pc:sldLayoutChg>
        <pc:sldLayoutChg chg="modSp del mod">
          <pc:chgData name="Anne Portscheller" userId="525dbbca-b66f-432c-bcc3-d295e85bc00d" providerId="ADAL" clId="{F47B3A25-31C4-4B4E-8C55-D42EAF88BE5C}" dt="2023-07-17T07:31:29.092" v="12615" actId="47"/>
          <pc:sldLayoutMkLst>
            <pc:docMk/>
            <pc:sldMasterMk cId="0" sldId="2147483693"/>
            <pc:sldLayoutMk cId="0" sldId="2147483661"/>
          </pc:sldLayoutMkLst>
          <pc:spChg chg="mod">
            <ac:chgData name="Anne Portscheller" userId="525dbbca-b66f-432c-bcc3-d295e85bc00d" providerId="ADAL" clId="{F47B3A25-31C4-4B4E-8C55-D42EAF88BE5C}" dt="2023-07-14T06:53:38.948" v="414" actId="20577"/>
            <ac:spMkLst>
              <pc:docMk/>
              <pc:sldMasterMk cId="0" sldId="2147483693"/>
              <pc:sldLayoutMk cId="0" sldId="2147483661"/>
              <ac:spMk id="91" creationId="{00000000-0000-0000-0000-000000000000}"/>
            </ac:spMkLst>
          </pc:spChg>
        </pc:sldLayoutChg>
        <pc:sldLayoutChg chg="modSp del mod">
          <pc:chgData name="Anne Portscheller" userId="525dbbca-b66f-432c-bcc3-d295e85bc00d" providerId="ADAL" clId="{F47B3A25-31C4-4B4E-8C55-D42EAF88BE5C}" dt="2023-07-17T07:31:30.590" v="12618" actId="47"/>
          <pc:sldLayoutMkLst>
            <pc:docMk/>
            <pc:sldMasterMk cId="0" sldId="2147483693"/>
            <pc:sldLayoutMk cId="0" sldId="2147483662"/>
          </pc:sldLayoutMkLst>
          <pc:spChg chg="mod">
            <ac:chgData name="Anne Portscheller" userId="525dbbca-b66f-432c-bcc3-d295e85bc00d" providerId="ADAL" clId="{F47B3A25-31C4-4B4E-8C55-D42EAF88BE5C}" dt="2023-07-14T06:53:42.898" v="417"/>
            <ac:spMkLst>
              <pc:docMk/>
              <pc:sldMasterMk cId="0" sldId="2147483693"/>
              <pc:sldLayoutMk cId="0" sldId="2147483662"/>
              <ac:spMk id="98" creationId="{00000000-0000-0000-0000-000000000000}"/>
            </ac:spMkLst>
          </pc:spChg>
        </pc:sldLayoutChg>
        <pc:sldLayoutChg chg="modSp del mod">
          <pc:chgData name="Anne Portscheller" userId="525dbbca-b66f-432c-bcc3-d295e85bc00d" providerId="ADAL" clId="{F47B3A25-31C4-4B4E-8C55-D42EAF88BE5C}" dt="2023-07-17T07:31:30.655" v="12619" actId="47"/>
          <pc:sldLayoutMkLst>
            <pc:docMk/>
            <pc:sldMasterMk cId="0" sldId="2147483693"/>
            <pc:sldLayoutMk cId="0" sldId="2147483663"/>
          </pc:sldLayoutMkLst>
          <pc:spChg chg="mod">
            <ac:chgData name="Anne Portscheller" userId="525dbbca-b66f-432c-bcc3-d295e85bc00d" providerId="ADAL" clId="{F47B3A25-31C4-4B4E-8C55-D42EAF88BE5C}" dt="2023-07-14T06:53:46.448" v="420"/>
            <ac:spMkLst>
              <pc:docMk/>
              <pc:sldMasterMk cId="0" sldId="2147483693"/>
              <pc:sldLayoutMk cId="0" sldId="2147483663"/>
              <ac:spMk id="106" creationId="{00000000-0000-0000-0000-000000000000}"/>
            </ac:spMkLst>
          </pc:spChg>
        </pc:sldLayoutChg>
        <pc:sldLayoutChg chg="modSp del mod">
          <pc:chgData name="Anne Portscheller" userId="525dbbca-b66f-432c-bcc3-d295e85bc00d" providerId="ADAL" clId="{F47B3A25-31C4-4B4E-8C55-D42EAF88BE5C}" dt="2023-07-17T07:31:30.843" v="12620" actId="47"/>
          <pc:sldLayoutMkLst>
            <pc:docMk/>
            <pc:sldMasterMk cId="0" sldId="2147483693"/>
            <pc:sldLayoutMk cId="0" sldId="2147483664"/>
          </pc:sldLayoutMkLst>
          <pc:spChg chg="mod">
            <ac:chgData name="Anne Portscheller" userId="525dbbca-b66f-432c-bcc3-d295e85bc00d" providerId="ADAL" clId="{F47B3A25-31C4-4B4E-8C55-D42EAF88BE5C}" dt="2023-07-14T06:53:55.129" v="424" actId="20577"/>
            <ac:spMkLst>
              <pc:docMk/>
              <pc:sldMasterMk cId="0" sldId="2147483693"/>
              <pc:sldLayoutMk cId="0" sldId="2147483664"/>
              <ac:spMk id="118" creationId="{00000000-0000-0000-0000-000000000000}"/>
            </ac:spMkLst>
          </pc:spChg>
        </pc:sldLayoutChg>
        <pc:sldLayoutChg chg="modSp mod">
          <pc:chgData name="Anne Portscheller" userId="525dbbca-b66f-432c-bcc3-d295e85bc00d" providerId="ADAL" clId="{F47B3A25-31C4-4B4E-8C55-D42EAF88BE5C}" dt="2023-07-17T07:47:54.609" v="12678" actId="207"/>
          <pc:sldLayoutMkLst>
            <pc:docMk/>
            <pc:sldMasterMk cId="0" sldId="2147483693"/>
            <pc:sldLayoutMk cId="0" sldId="2147483665"/>
          </pc:sldLayoutMkLst>
          <pc:spChg chg="mod">
            <ac:chgData name="Anne Portscheller" userId="525dbbca-b66f-432c-bcc3-d295e85bc00d" providerId="ADAL" clId="{F47B3A25-31C4-4B4E-8C55-D42EAF88BE5C}" dt="2023-07-17T07:47:54.609" v="12678" actId="207"/>
            <ac:spMkLst>
              <pc:docMk/>
              <pc:sldMasterMk cId="0" sldId="2147483693"/>
              <pc:sldLayoutMk cId="0" sldId="2147483665"/>
              <ac:spMk id="123" creationId="{00000000-0000-0000-0000-000000000000}"/>
            </ac:spMkLst>
          </pc:spChg>
          <pc:spChg chg="mod">
            <ac:chgData name="Anne Portscheller" userId="525dbbca-b66f-432c-bcc3-d295e85bc00d" providerId="ADAL" clId="{F47B3A25-31C4-4B4E-8C55-D42EAF88BE5C}" dt="2023-07-17T07:47:46.172" v="12676" actId="208"/>
            <ac:spMkLst>
              <pc:docMk/>
              <pc:sldMasterMk cId="0" sldId="2147483693"/>
              <pc:sldLayoutMk cId="0" sldId="2147483665"/>
              <ac:spMk id="124" creationId="{00000000-0000-0000-0000-000000000000}"/>
            </ac:spMkLst>
          </pc:spChg>
          <pc:spChg chg="mod">
            <ac:chgData name="Anne Portscheller" userId="525dbbca-b66f-432c-bcc3-d295e85bc00d" providerId="ADAL" clId="{F47B3A25-31C4-4B4E-8C55-D42EAF88BE5C}" dt="2023-07-17T07:47:46.172" v="12676" actId="208"/>
            <ac:spMkLst>
              <pc:docMk/>
              <pc:sldMasterMk cId="0" sldId="2147483693"/>
              <pc:sldLayoutMk cId="0" sldId="2147483665"/>
              <ac:spMk id="125" creationId="{00000000-0000-0000-0000-000000000000}"/>
            </ac:spMkLst>
          </pc:spChg>
          <pc:spChg chg="mod">
            <ac:chgData name="Anne Portscheller" userId="525dbbca-b66f-432c-bcc3-d295e85bc00d" providerId="ADAL" clId="{F47B3A25-31C4-4B4E-8C55-D42EAF88BE5C}" dt="2023-07-17T07:47:50.190" v="12677" actId="207"/>
            <ac:spMkLst>
              <pc:docMk/>
              <pc:sldMasterMk cId="0" sldId="2147483693"/>
              <pc:sldLayoutMk cId="0" sldId="2147483665"/>
              <ac:spMk id="126" creationId="{00000000-0000-0000-0000-000000000000}"/>
            </ac:spMkLst>
          </pc:spChg>
        </pc:sldLayoutChg>
        <pc:sldLayoutChg chg="modSp del mod">
          <pc:chgData name="Anne Portscheller" userId="525dbbca-b66f-432c-bcc3-d295e85bc00d" providerId="ADAL" clId="{F47B3A25-31C4-4B4E-8C55-D42EAF88BE5C}" dt="2023-07-17T07:31:31.479" v="12622" actId="47"/>
          <pc:sldLayoutMkLst>
            <pc:docMk/>
            <pc:sldMasterMk cId="0" sldId="2147483693"/>
            <pc:sldLayoutMk cId="0" sldId="2147483666"/>
          </pc:sldLayoutMkLst>
          <pc:spChg chg="mod">
            <ac:chgData name="Anne Portscheller" userId="525dbbca-b66f-432c-bcc3-d295e85bc00d" providerId="ADAL" clId="{F47B3A25-31C4-4B4E-8C55-D42EAF88BE5C}" dt="2023-07-14T06:54:03.300" v="431" actId="20577"/>
            <ac:spMkLst>
              <pc:docMk/>
              <pc:sldMasterMk cId="0" sldId="2147483693"/>
              <pc:sldLayoutMk cId="0" sldId="2147483666"/>
              <ac:spMk id="136" creationId="{00000000-0000-0000-0000-000000000000}"/>
            </ac:spMkLst>
          </pc:spChg>
        </pc:sldLayoutChg>
        <pc:sldLayoutChg chg="modSp del mod">
          <pc:chgData name="Anne Portscheller" userId="525dbbca-b66f-432c-bcc3-d295e85bc00d" providerId="ADAL" clId="{F47B3A25-31C4-4B4E-8C55-D42EAF88BE5C}" dt="2023-07-17T07:31:31.531" v="12623" actId="47"/>
          <pc:sldLayoutMkLst>
            <pc:docMk/>
            <pc:sldMasterMk cId="0" sldId="2147483693"/>
            <pc:sldLayoutMk cId="0" sldId="2147483667"/>
          </pc:sldLayoutMkLst>
          <pc:spChg chg="mod">
            <ac:chgData name="Anne Portscheller" userId="525dbbca-b66f-432c-bcc3-d295e85bc00d" providerId="ADAL" clId="{F47B3A25-31C4-4B4E-8C55-D42EAF88BE5C}" dt="2023-07-14T06:54:06.792" v="434"/>
            <ac:spMkLst>
              <pc:docMk/>
              <pc:sldMasterMk cId="0" sldId="2147483693"/>
              <pc:sldLayoutMk cId="0" sldId="2147483667"/>
              <ac:spMk id="144" creationId="{00000000-0000-0000-0000-000000000000}"/>
            </ac:spMkLst>
          </pc:spChg>
        </pc:sldLayoutChg>
        <pc:sldLayoutChg chg="modSp del mod">
          <pc:chgData name="Anne Portscheller" userId="525dbbca-b66f-432c-bcc3-d295e85bc00d" providerId="ADAL" clId="{F47B3A25-31C4-4B4E-8C55-D42EAF88BE5C}" dt="2023-07-17T07:31:31.712" v="12624" actId="47"/>
          <pc:sldLayoutMkLst>
            <pc:docMk/>
            <pc:sldMasterMk cId="0" sldId="2147483693"/>
            <pc:sldLayoutMk cId="0" sldId="2147483668"/>
          </pc:sldLayoutMkLst>
          <pc:spChg chg="mod">
            <ac:chgData name="Anne Portscheller" userId="525dbbca-b66f-432c-bcc3-d295e85bc00d" providerId="ADAL" clId="{F47B3A25-31C4-4B4E-8C55-D42EAF88BE5C}" dt="2023-07-14T06:54:11.229" v="438" actId="20577"/>
            <ac:spMkLst>
              <pc:docMk/>
              <pc:sldMasterMk cId="0" sldId="2147483693"/>
              <pc:sldLayoutMk cId="0" sldId="2147483668"/>
              <ac:spMk id="152" creationId="{00000000-0000-0000-0000-000000000000}"/>
            </ac:spMkLst>
          </pc:spChg>
        </pc:sldLayoutChg>
        <pc:sldLayoutChg chg="modSp del mod">
          <pc:chgData name="Anne Portscheller" userId="525dbbca-b66f-432c-bcc3-d295e85bc00d" providerId="ADAL" clId="{F47B3A25-31C4-4B4E-8C55-D42EAF88BE5C}" dt="2023-07-17T07:31:31.870" v="12625" actId="47"/>
          <pc:sldLayoutMkLst>
            <pc:docMk/>
            <pc:sldMasterMk cId="0" sldId="2147483693"/>
            <pc:sldLayoutMk cId="0" sldId="2147483669"/>
          </pc:sldLayoutMkLst>
          <pc:spChg chg="mod">
            <ac:chgData name="Anne Portscheller" userId="525dbbca-b66f-432c-bcc3-d295e85bc00d" providerId="ADAL" clId="{F47B3A25-31C4-4B4E-8C55-D42EAF88BE5C}" dt="2023-07-14T06:54:19.339" v="441"/>
            <ac:spMkLst>
              <pc:docMk/>
              <pc:sldMasterMk cId="0" sldId="2147483693"/>
              <pc:sldLayoutMk cId="0" sldId="2147483669"/>
              <ac:spMk id="161" creationId="{00000000-0000-0000-0000-000000000000}"/>
            </ac:spMkLst>
          </pc:spChg>
        </pc:sldLayoutChg>
        <pc:sldLayoutChg chg="modSp del mod">
          <pc:chgData name="Anne Portscheller" userId="525dbbca-b66f-432c-bcc3-d295e85bc00d" providerId="ADAL" clId="{F47B3A25-31C4-4B4E-8C55-D42EAF88BE5C}" dt="2023-07-17T07:31:32.031" v="12626" actId="47"/>
          <pc:sldLayoutMkLst>
            <pc:docMk/>
            <pc:sldMasterMk cId="0" sldId="2147483693"/>
            <pc:sldLayoutMk cId="0" sldId="2147483670"/>
          </pc:sldLayoutMkLst>
          <pc:spChg chg="mod">
            <ac:chgData name="Anne Portscheller" userId="525dbbca-b66f-432c-bcc3-d295e85bc00d" providerId="ADAL" clId="{F47B3A25-31C4-4B4E-8C55-D42EAF88BE5C}" dt="2023-07-14T06:54:23.883" v="444"/>
            <ac:spMkLst>
              <pc:docMk/>
              <pc:sldMasterMk cId="0" sldId="2147483693"/>
              <pc:sldLayoutMk cId="0" sldId="2147483670"/>
              <ac:spMk id="169" creationId="{00000000-0000-0000-0000-000000000000}"/>
            </ac:spMkLst>
          </pc:spChg>
        </pc:sldLayoutChg>
        <pc:sldLayoutChg chg="modSp mod">
          <pc:chgData name="Anne Portscheller" userId="525dbbca-b66f-432c-bcc3-d295e85bc00d" providerId="ADAL" clId="{F47B3A25-31C4-4B4E-8C55-D42EAF88BE5C}" dt="2023-07-17T07:48:59.839" v="12683" actId="207"/>
          <pc:sldLayoutMkLst>
            <pc:docMk/>
            <pc:sldMasterMk cId="0" sldId="2147483693"/>
            <pc:sldLayoutMk cId="0" sldId="2147483671"/>
          </pc:sldLayoutMkLst>
          <pc:spChg chg="mod">
            <ac:chgData name="Anne Portscheller" userId="525dbbca-b66f-432c-bcc3-d295e85bc00d" providerId="ADAL" clId="{F47B3A25-31C4-4B4E-8C55-D42EAF88BE5C}" dt="2023-07-17T07:48:59.839" v="12683" actId="207"/>
            <ac:spMkLst>
              <pc:docMk/>
              <pc:sldMasterMk cId="0" sldId="2147483693"/>
              <pc:sldLayoutMk cId="0" sldId="2147483671"/>
              <ac:spMk id="174" creationId="{00000000-0000-0000-0000-000000000000}"/>
            </ac:spMkLst>
          </pc:spChg>
          <pc:spChg chg="mod">
            <ac:chgData name="Anne Portscheller" userId="525dbbca-b66f-432c-bcc3-d295e85bc00d" providerId="ADAL" clId="{F47B3A25-31C4-4B4E-8C55-D42EAF88BE5C}" dt="2023-07-17T07:48:55.747" v="12680" actId="208"/>
            <ac:spMkLst>
              <pc:docMk/>
              <pc:sldMasterMk cId="0" sldId="2147483693"/>
              <pc:sldLayoutMk cId="0" sldId="2147483671"/>
              <ac:spMk id="175" creationId="{00000000-0000-0000-0000-000000000000}"/>
            </ac:spMkLst>
          </pc:spChg>
          <pc:spChg chg="mod">
            <ac:chgData name="Anne Portscheller" userId="525dbbca-b66f-432c-bcc3-d295e85bc00d" providerId="ADAL" clId="{F47B3A25-31C4-4B4E-8C55-D42EAF88BE5C}" dt="2023-07-17T07:48:55.747" v="12680" actId="208"/>
            <ac:spMkLst>
              <pc:docMk/>
              <pc:sldMasterMk cId="0" sldId="2147483693"/>
              <pc:sldLayoutMk cId="0" sldId="2147483671"/>
              <ac:spMk id="176" creationId="{00000000-0000-0000-0000-000000000000}"/>
            </ac:spMkLst>
          </pc:spChg>
          <pc:spChg chg="mod">
            <ac:chgData name="Anne Portscheller" userId="525dbbca-b66f-432c-bcc3-d295e85bc00d" providerId="ADAL" clId="{F47B3A25-31C4-4B4E-8C55-D42EAF88BE5C}" dt="2023-07-17T07:48:22.538" v="12679" actId="207"/>
            <ac:spMkLst>
              <pc:docMk/>
              <pc:sldMasterMk cId="0" sldId="2147483693"/>
              <pc:sldLayoutMk cId="0" sldId="2147483671"/>
              <ac:spMk id="177" creationId="{00000000-0000-0000-0000-000000000000}"/>
            </ac:spMkLst>
          </pc:spChg>
        </pc:sldLayoutChg>
        <pc:sldLayoutChg chg="modSp del mod">
          <pc:chgData name="Anne Portscheller" userId="525dbbca-b66f-432c-bcc3-d295e85bc00d" providerId="ADAL" clId="{F47B3A25-31C4-4B4E-8C55-D42EAF88BE5C}" dt="2023-07-17T07:31:32.562" v="12628" actId="47"/>
          <pc:sldLayoutMkLst>
            <pc:docMk/>
            <pc:sldMasterMk cId="0" sldId="2147483693"/>
            <pc:sldLayoutMk cId="0" sldId="2147483672"/>
          </pc:sldLayoutMkLst>
          <pc:spChg chg="mod">
            <ac:chgData name="Anne Portscheller" userId="525dbbca-b66f-432c-bcc3-d295e85bc00d" providerId="ADAL" clId="{F47B3A25-31C4-4B4E-8C55-D42EAF88BE5C}" dt="2023-07-14T06:54:33.899" v="450"/>
            <ac:spMkLst>
              <pc:docMk/>
              <pc:sldMasterMk cId="0" sldId="2147483693"/>
              <pc:sldLayoutMk cId="0" sldId="2147483672"/>
              <ac:spMk id="187" creationId="{00000000-0000-0000-0000-000000000000}"/>
            </ac:spMkLst>
          </pc:spChg>
        </pc:sldLayoutChg>
        <pc:sldLayoutChg chg="del">
          <pc:chgData name="Anne Portscheller" userId="525dbbca-b66f-432c-bcc3-d295e85bc00d" providerId="ADAL" clId="{F47B3A25-31C4-4B4E-8C55-D42EAF88BE5C}" dt="2023-07-17T07:31:32.582" v="12629" actId="47"/>
          <pc:sldLayoutMkLst>
            <pc:docMk/>
            <pc:sldMasterMk cId="0" sldId="2147483693"/>
            <pc:sldLayoutMk cId="0" sldId="2147483673"/>
          </pc:sldLayoutMkLst>
        </pc:sldLayoutChg>
        <pc:sldLayoutChg chg="del">
          <pc:chgData name="Anne Portscheller" userId="525dbbca-b66f-432c-bcc3-d295e85bc00d" providerId="ADAL" clId="{F47B3A25-31C4-4B4E-8C55-D42EAF88BE5C}" dt="2023-07-13T07:30:18.179" v="0" actId="47"/>
          <pc:sldLayoutMkLst>
            <pc:docMk/>
            <pc:sldMasterMk cId="0" sldId="2147483693"/>
            <pc:sldLayoutMk cId="0" sldId="2147483674"/>
          </pc:sldLayoutMkLst>
        </pc:sldLayoutChg>
        <pc:sldLayoutChg chg="modSp mod">
          <pc:chgData name="Anne Portscheller" userId="525dbbca-b66f-432c-bcc3-d295e85bc00d" providerId="ADAL" clId="{F47B3A25-31C4-4B4E-8C55-D42EAF88BE5C}" dt="2023-07-17T07:51:16.196" v="12734" actId="207"/>
          <pc:sldLayoutMkLst>
            <pc:docMk/>
            <pc:sldMasterMk cId="0" sldId="2147483693"/>
            <pc:sldLayoutMk cId="0" sldId="2147483675"/>
          </pc:sldLayoutMkLst>
          <pc:spChg chg="mod">
            <ac:chgData name="Anne Portscheller" userId="525dbbca-b66f-432c-bcc3-d295e85bc00d" providerId="ADAL" clId="{F47B3A25-31C4-4B4E-8C55-D42EAF88BE5C}" dt="2023-07-17T07:51:16.196" v="12734" actId="207"/>
            <ac:spMkLst>
              <pc:docMk/>
              <pc:sldMasterMk cId="0" sldId="2147483693"/>
              <pc:sldLayoutMk cId="0" sldId="2147483675"/>
              <ac:spMk id="234" creationId="{00000000-0000-0000-0000-000000000000}"/>
            </ac:spMkLst>
          </pc:spChg>
          <pc:spChg chg="mod">
            <ac:chgData name="Anne Portscheller" userId="525dbbca-b66f-432c-bcc3-d295e85bc00d" providerId="ADAL" clId="{F47B3A25-31C4-4B4E-8C55-D42EAF88BE5C}" dt="2023-07-17T07:50:56.220" v="12731" actId="208"/>
            <ac:spMkLst>
              <pc:docMk/>
              <pc:sldMasterMk cId="0" sldId="2147483693"/>
              <pc:sldLayoutMk cId="0" sldId="2147483675"/>
              <ac:spMk id="235" creationId="{00000000-0000-0000-0000-000000000000}"/>
            </ac:spMkLst>
          </pc:spChg>
          <pc:spChg chg="mod">
            <ac:chgData name="Anne Portscheller" userId="525dbbca-b66f-432c-bcc3-d295e85bc00d" providerId="ADAL" clId="{F47B3A25-31C4-4B4E-8C55-D42EAF88BE5C}" dt="2023-07-17T07:50:56.220" v="12731" actId="208"/>
            <ac:spMkLst>
              <pc:docMk/>
              <pc:sldMasterMk cId="0" sldId="2147483693"/>
              <pc:sldLayoutMk cId="0" sldId="2147483675"/>
              <ac:spMk id="236" creationId="{00000000-0000-0000-0000-000000000000}"/>
            </ac:spMkLst>
          </pc:spChg>
          <pc:spChg chg="mod">
            <ac:chgData name="Anne Portscheller" userId="525dbbca-b66f-432c-bcc3-d295e85bc00d" providerId="ADAL" clId="{F47B3A25-31C4-4B4E-8C55-D42EAF88BE5C}" dt="2023-07-17T07:50:46.401" v="12730" actId="207"/>
            <ac:spMkLst>
              <pc:docMk/>
              <pc:sldMasterMk cId="0" sldId="2147483693"/>
              <pc:sldLayoutMk cId="0" sldId="2147483675"/>
              <ac:spMk id="237" creationId="{00000000-0000-0000-0000-000000000000}"/>
            </ac:spMkLst>
          </pc:spChg>
        </pc:sldLayoutChg>
        <pc:sldLayoutChg chg="modSp del mod">
          <pc:chgData name="Anne Portscheller" userId="525dbbca-b66f-432c-bcc3-d295e85bc00d" providerId="ADAL" clId="{F47B3A25-31C4-4B4E-8C55-D42EAF88BE5C}" dt="2023-07-17T07:31:32.863" v="12631" actId="47"/>
          <pc:sldLayoutMkLst>
            <pc:docMk/>
            <pc:sldMasterMk cId="0" sldId="2147483693"/>
            <pc:sldLayoutMk cId="0" sldId="2147483676"/>
          </pc:sldLayoutMkLst>
          <pc:spChg chg="mod">
            <ac:chgData name="Anne Portscheller" userId="525dbbca-b66f-432c-bcc3-d295e85bc00d" providerId="ADAL" clId="{F47B3A25-31C4-4B4E-8C55-D42EAF88BE5C}" dt="2023-07-14T06:54:40.066" v="456"/>
            <ac:spMkLst>
              <pc:docMk/>
              <pc:sldMasterMk cId="0" sldId="2147483693"/>
              <pc:sldLayoutMk cId="0" sldId="2147483676"/>
              <ac:spMk id="258" creationId="{00000000-0000-0000-0000-000000000000}"/>
            </ac:spMkLst>
          </pc:spChg>
        </pc:sldLayoutChg>
        <pc:sldLayoutChg chg="modSp del mod">
          <pc:chgData name="Anne Portscheller" userId="525dbbca-b66f-432c-bcc3-d295e85bc00d" providerId="ADAL" clId="{F47B3A25-31C4-4B4E-8C55-D42EAF88BE5C}" dt="2023-07-17T07:31:33.041" v="12632" actId="47"/>
          <pc:sldLayoutMkLst>
            <pc:docMk/>
            <pc:sldMasterMk cId="0" sldId="2147483693"/>
            <pc:sldLayoutMk cId="0" sldId="2147483677"/>
          </pc:sldLayoutMkLst>
          <pc:spChg chg="mod">
            <ac:chgData name="Anne Portscheller" userId="525dbbca-b66f-432c-bcc3-d295e85bc00d" providerId="ADAL" clId="{F47B3A25-31C4-4B4E-8C55-D42EAF88BE5C}" dt="2023-07-14T06:54:43.356" v="459"/>
            <ac:spMkLst>
              <pc:docMk/>
              <pc:sldMasterMk cId="0" sldId="2147483693"/>
              <pc:sldLayoutMk cId="0" sldId="2147483677"/>
              <ac:spMk id="274" creationId="{00000000-0000-0000-0000-000000000000}"/>
            </ac:spMkLst>
          </pc:spChg>
        </pc:sldLayoutChg>
        <pc:sldLayoutChg chg="modSp del mod">
          <pc:chgData name="Anne Portscheller" userId="525dbbca-b66f-432c-bcc3-d295e85bc00d" providerId="ADAL" clId="{F47B3A25-31C4-4B4E-8C55-D42EAF88BE5C}" dt="2023-07-17T07:31:33.195" v="12633" actId="47"/>
          <pc:sldLayoutMkLst>
            <pc:docMk/>
            <pc:sldMasterMk cId="0" sldId="2147483693"/>
            <pc:sldLayoutMk cId="0" sldId="2147483678"/>
          </pc:sldLayoutMkLst>
          <pc:spChg chg="mod">
            <ac:chgData name="Anne Portscheller" userId="525dbbca-b66f-432c-bcc3-d295e85bc00d" providerId="ADAL" clId="{F47B3A25-31C4-4B4E-8C55-D42EAF88BE5C}" dt="2023-07-14T06:54:48.579" v="462"/>
            <ac:spMkLst>
              <pc:docMk/>
              <pc:sldMasterMk cId="0" sldId="2147483693"/>
              <pc:sldLayoutMk cId="0" sldId="2147483678"/>
              <ac:spMk id="292" creationId="{00000000-0000-0000-0000-000000000000}"/>
            </ac:spMkLst>
          </pc:spChg>
        </pc:sldLayoutChg>
        <pc:sldLayoutChg chg="modSp mod">
          <pc:chgData name="Anne Portscheller" userId="525dbbca-b66f-432c-bcc3-d295e85bc00d" providerId="ADAL" clId="{F47B3A25-31C4-4B4E-8C55-D42EAF88BE5C}" dt="2023-07-14T06:54:52.319" v="465"/>
          <pc:sldLayoutMkLst>
            <pc:docMk/>
            <pc:sldMasterMk cId="0" sldId="2147483693"/>
            <pc:sldLayoutMk cId="0" sldId="2147483679"/>
          </pc:sldLayoutMkLst>
          <pc:spChg chg="mod">
            <ac:chgData name="Anne Portscheller" userId="525dbbca-b66f-432c-bcc3-d295e85bc00d" providerId="ADAL" clId="{F47B3A25-31C4-4B4E-8C55-D42EAF88BE5C}" dt="2023-07-14T06:54:52.319" v="465"/>
            <ac:spMkLst>
              <pc:docMk/>
              <pc:sldMasterMk cId="0" sldId="2147483693"/>
              <pc:sldLayoutMk cId="0" sldId="2147483679"/>
              <ac:spMk id="301" creationId="{00000000-0000-0000-0000-000000000000}"/>
            </ac:spMkLst>
          </pc:spChg>
        </pc:sldLayoutChg>
        <pc:sldLayoutChg chg="modSp del mod">
          <pc:chgData name="Anne Portscheller" userId="525dbbca-b66f-432c-bcc3-d295e85bc00d" providerId="ADAL" clId="{F47B3A25-31C4-4B4E-8C55-D42EAF88BE5C}" dt="2023-07-17T07:31:33.544" v="12635" actId="47"/>
          <pc:sldLayoutMkLst>
            <pc:docMk/>
            <pc:sldMasterMk cId="0" sldId="2147483693"/>
            <pc:sldLayoutMk cId="0" sldId="2147483680"/>
          </pc:sldLayoutMkLst>
          <pc:spChg chg="mod">
            <ac:chgData name="Anne Portscheller" userId="525dbbca-b66f-432c-bcc3-d295e85bc00d" providerId="ADAL" clId="{F47B3A25-31C4-4B4E-8C55-D42EAF88BE5C}" dt="2023-07-14T06:55:03.377" v="469"/>
            <ac:spMkLst>
              <pc:docMk/>
              <pc:sldMasterMk cId="0" sldId="2147483693"/>
              <pc:sldLayoutMk cId="0" sldId="2147483680"/>
              <ac:spMk id="308" creationId="{00000000-0000-0000-0000-000000000000}"/>
            </ac:spMkLst>
          </pc:spChg>
        </pc:sldLayoutChg>
        <pc:sldLayoutChg chg="modSp del mod">
          <pc:chgData name="Anne Portscheller" userId="525dbbca-b66f-432c-bcc3-d295e85bc00d" providerId="ADAL" clId="{F47B3A25-31C4-4B4E-8C55-D42EAF88BE5C}" dt="2023-07-17T07:31:33.702" v="12636" actId="47"/>
          <pc:sldLayoutMkLst>
            <pc:docMk/>
            <pc:sldMasterMk cId="0" sldId="2147483693"/>
            <pc:sldLayoutMk cId="0" sldId="2147483681"/>
          </pc:sldLayoutMkLst>
          <pc:spChg chg="mod">
            <ac:chgData name="Anne Portscheller" userId="525dbbca-b66f-432c-bcc3-d295e85bc00d" providerId="ADAL" clId="{F47B3A25-31C4-4B4E-8C55-D42EAF88BE5C}" dt="2023-07-14T06:55:08.821" v="473" actId="20577"/>
            <ac:spMkLst>
              <pc:docMk/>
              <pc:sldMasterMk cId="0" sldId="2147483693"/>
              <pc:sldLayoutMk cId="0" sldId="2147483681"/>
              <ac:spMk id="315" creationId="{00000000-0000-0000-0000-000000000000}"/>
            </ac:spMkLst>
          </pc:spChg>
        </pc:sldLayoutChg>
        <pc:sldLayoutChg chg="modSp del mod">
          <pc:chgData name="Anne Portscheller" userId="525dbbca-b66f-432c-bcc3-d295e85bc00d" providerId="ADAL" clId="{F47B3A25-31C4-4B4E-8C55-D42EAF88BE5C}" dt="2023-07-17T07:31:33.871" v="12637" actId="47"/>
          <pc:sldLayoutMkLst>
            <pc:docMk/>
            <pc:sldMasterMk cId="0" sldId="2147483693"/>
            <pc:sldLayoutMk cId="0" sldId="2147483682"/>
          </pc:sldLayoutMkLst>
          <pc:spChg chg="mod">
            <ac:chgData name="Anne Portscheller" userId="525dbbca-b66f-432c-bcc3-d295e85bc00d" providerId="ADAL" clId="{F47B3A25-31C4-4B4E-8C55-D42EAF88BE5C}" dt="2023-07-14T06:55:13.785" v="476"/>
            <ac:spMkLst>
              <pc:docMk/>
              <pc:sldMasterMk cId="0" sldId="2147483693"/>
              <pc:sldLayoutMk cId="0" sldId="2147483682"/>
              <ac:spMk id="322" creationId="{00000000-0000-0000-0000-000000000000}"/>
            </ac:spMkLst>
          </pc:spChg>
        </pc:sldLayoutChg>
        <pc:sldLayoutChg chg="modSp del mod">
          <pc:chgData name="Anne Portscheller" userId="525dbbca-b66f-432c-bcc3-d295e85bc00d" providerId="ADAL" clId="{F47B3A25-31C4-4B4E-8C55-D42EAF88BE5C}" dt="2023-07-17T07:31:34.033" v="12638" actId="47"/>
          <pc:sldLayoutMkLst>
            <pc:docMk/>
            <pc:sldMasterMk cId="0" sldId="2147483693"/>
            <pc:sldLayoutMk cId="0" sldId="2147483683"/>
          </pc:sldLayoutMkLst>
          <pc:spChg chg="mod">
            <ac:chgData name="Anne Portscheller" userId="525dbbca-b66f-432c-bcc3-d295e85bc00d" providerId="ADAL" clId="{F47B3A25-31C4-4B4E-8C55-D42EAF88BE5C}" dt="2023-07-14T06:55:18.404" v="479"/>
            <ac:spMkLst>
              <pc:docMk/>
              <pc:sldMasterMk cId="0" sldId="2147483693"/>
              <pc:sldLayoutMk cId="0" sldId="2147483683"/>
              <ac:spMk id="328" creationId="{00000000-0000-0000-0000-000000000000}"/>
            </ac:spMkLst>
          </pc:spChg>
        </pc:sldLayoutChg>
        <pc:sldLayoutChg chg="modSp del mod">
          <pc:chgData name="Anne Portscheller" userId="525dbbca-b66f-432c-bcc3-d295e85bc00d" providerId="ADAL" clId="{F47B3A25-31C4-4B4E-8C55-D42EAF88BE5C}" dt="2023-07-17T07:31:34.184" v="12639" actId="47"/>
          <pc:sldLayoutMkLst>
            <pc:docMk/>
            <pc:sldMasterMk cId="0" sldId="2147483693"/>
            <pc:sldLayoutMk cId="0" sldId="2147483687"/>
          </pc:sldLayoutMkLst>
          <pc:spChg chg="mod">
            <ac:chgData name="Anne Portscheller" userId="525dbbca-b66f-432c-bcc3-d295e85bc00d" providerId="ADAL" clId="{F47B3A25-31C4-4B4E-8C55-D42EAF88BE5C}" dt="2023-07-14T06:55:23.127" v="482"/>
            <ac:spMkLst>
              <pc:docMk/>
              <pc:sldMasterMk cId="0" sldId="2147483693"/>
              <pc:sldLayoutMk cId="0" sldId="2147483687"/>
              <ac:spMk id="386" creationId="{00000000-0000-0000-0000-000000000000}"/>
            </ac:spMkLst>
          </pc:spChg>
        </pc:sldLayoutChg>
        <pc:sldLayoutChg chg="modSp mod">
          <pc:chgData name="Anne Portscheller" userId="525dbbca-b66f-432c-bcc3-d295e85bc00d" providerId="ADAL" clId="{F47B3A25-31C4-4B4E-8C55-D42EAF88BE5C}" dt="2023-07-14T06:55:28.163" v="485"/>
          <pc:sldLayoutMkLst>
            <pc:docMk/>
            <pc:sldMasterMk cId="0" sldId="2147483693"/>
            <pc:sldLayoutMk cId="0" sldId="2147483688"/>
          </pc:sldLayoutMkLst>
          <pc:spChg chg="mod">
            <ac:chgData name="Anne Portscheller" userId="525dbbca-b66f-432c-bcc3-d295e85bc00d" providerId="ADAL" clId="{F47B3A25-31C4-4B4E-8C55-D42EAF88BE5C}" dt="2023-07-14T06:55:28.163" v="485"/>
            <ac:spMkLst>
              <pc:docMk/>
              <pc:sldMasterMk cId="0" sldId="2147483693"/>
              <pc:sldLayoutMk cId="0" sldId="2147483688"/>
              <ac:spMk id="393" creationId="{00000000-0000-0000-0000-000000000000}"/>
            </ac:spMkLst>
          </pc:spChg>
        </pc:sldLayoutChg>
        <pc:sldLayoutChg chg="modSp del mod">
          <pc:chgData name="Anne Portscheller" userId="525dbbca-b66f-432c-bcc3-d295e85bc00d" providerId="ADAL" clId="{F47B3A25-31C4-4B4E-8C55-D42EAF88BE5C}" dt="2023-07-17T07:31:35.340" v="12641" actId="47"/>
          <pc:sldLayoutMkLst>
            <pc:docMk/>
            <pc:sldMasterMk cId="0" sldId="2147483693"/>
            <pc:sldLayoutMk cId="0" sldId="2147483689"/>
          </pc:sldLayoutMkLst>
          <pc:spChg chg="mod">
            <ac:chgData name="Anne Portscheller" userId="525dbbca-b66f-432c-bcc3-d295e85bc00d" providerId="ADAL" clId="{F47B3A25-31C4-4B4E-8C55-D42EAF88BE5C}" dt="2023-07-14T06:55:31.822" v="488"/>
            <ac:spMkLst>
              <pc:docMk/>
              <pc:sldMasterMk cId="0" sldId="2147483693"/>
              <pc:sldLayoutMk cId="0" sldId="2147483689"/>
              <ac:spMk id="400" creationId="{00000000-0000-0000-0000-000000000000}"/>
            </ac:spMkLst>
          </pc:spChg>
        </pc:sldLayoutChg>
        <pc:sldLayoutChg chg="modSp del mod">
          <pc:chgData name="Anne Portscheller" userId="525dbbca-b66f-432c-bcc3-d295e85bc00d" providerId="ADAL" clId="{F47B3A25-31C4-4B4E-8C55-D42EAF88BE5C}" dt="2023-07-17T07:31:35.499" v="12642" actId="47"/>
          <pc:sldLayoutMkLst>
            <pc:docMk/>
            <pc:sldMasterMk cId="0" sldId="2147483693"/>
            <pc:sldLayoutMk cId="0" sldId="2147483690"/>
          </pc:sldLayoutMkLst>
          <pc:spChg chg="mod">
            <ac:chgData name="Anne Portscheller" userId="525dbbca-b66f-432c-bcc3-d295e85bc00d" providerId="ADAL" clId="{F47B3A25-31C4-4B4E-8C55-D42EAF88BE5C}" dt="2023-07-14T06:55:35.035" v="491"/>
            <ac:spMkLst>
              <pc:docMk/>
              <pc:sldMasterMk cId="0" sldId="2147483693"/>
              <pc:sldLayoutMk cId="0" sldId="2147483690"/>
              <ac:spMk id="407" creationId="{00000000-0000-0000-0000-000000000000}"/>
            </ac:spMkLst>
          </pc:spChg>
        </pc:sldLayoutChg>
        <pc:sldLayoutChg chg="modSp del mod">
          <pc:chgData name="Anne Portscheller" userId="525dbbca-b66f-432c-bcc3-d295e85bc00d" providerId="ADAL" clId="{F47B3A25-31C4-4B4E-8C55-D42EAF88BE5C}" dt="2023-07-17T07:31:35.672" v="12643" actId="47"/>
          <pc:sldLayoutMkLst>
            <pc:docMk/>
            <pc:sldMasterMk cId="0" sldId="2147483693"/>
            <pc:sldLayoutMk cId="0" sldId="2147483691"/>
          </pc:sldLayoutMkLst>
          <pc:spChg chg="mod">
            <ac:chgData name="Anne Portscheller" userId="525dbbca-b66f-432c-bcc3-d295e85bc00d" providerId="ADAL" clId="{F47B3A25-31C4-4B4E-8C55-D42EAF88BE5C}" dt="2023-07-14T06:55:39.709" v="494"/>
            <ac:spMkLst>
              <pc:docMk/>
              <pc:sldMasterMk cId="0" sldId="2147483693"/>
              <pc:sldLayoutMk cId="0" sldId="2147483691"/>
              <ac:spMk id="415" creationId="{00000000-0000-0000-0000-000000000000}"/>
            </ac:spMkLst>
          </pc:spChg>
        </pc:sldLayoutChg>
        <pc:sldLayoutChg chg="modSp">
          <pc:chgData name="Anne Portscheller" userId="525dbbca-b66f-432c-bcc3-d295e85bc00d" providerId="ADAL" clId="{F47B3A25-31C4-4B4E-8C55-D42EAF88BE5C}" dt="2023-07-14T06:55:41.116" v="495" actId="735"/>
          <pc:sldLayoutMkLst>
            <pc:docMk/>
            <pc:sldMasterMk cId="0" sldId="2147483693"/>
            <pc:sldLayoutMk cId="0" sldId="2147483692"/>
          </pc:sldLayoutMkLst>
        </pc:sldLayoutChg>
        <pc:sldLayoutChg chg="modSp del mod">
          <pc:chgData name="Anne Portscheller" userId="525dbbca-b66f-432c-bcc3-d295e85bc00d" providerId="ADAL" clId="{F47B3A25-31C4-4B4E-8C55-D42EAF88BE5C}" dt="2023-07-14T08:36:41.984" v="1908" actId="47"/>
          <pc:sldLayoutMkLst>
            <pc:docMk/>
            <pc:sldMasterMk cId="0" sldId="2147483693"/>
            <pc:sldLayoutMk cId="296247173" sldId="2147483694"/>
          </pc:sldLayoutMkLst>
          <pc:spChg chg="mod">
            <ac:chgData name="Anne Portscheller" userId="525dbbca-b66f-432c-bcc3-d295e85bc00d" providerId="ADAL" clId="{F47B3A25-31C4-4B4E-8C55-D42EAF88BE5C}" dt="2023-07-14T06:55:48.054" v="498"/>
            <ac:spMkLst>
              <pc:docMk/>
              <pc:sldMasterMk cId="0" sldId="2147483693"/>
              <pc:sldLayoutMk cId="296247173" sldId="2147483694"/>
              <ac:spMk id="372" creationId="{00000000-0000-0000-0000-000000000000}"/>
            </ac:spMkLst>
          </pc:spChg>
        </pc:sldLayoutChg>
        <pc:sldLayoutChg chg="modSp mod">
          <pc:chgData name="Anne Portscheller" userId="525dbbca-b66f-432c-bcc3-d295e85bc00d" providerId="ADAL" clId="{F47B3A25-31C4-4B4E-8C55-D42EAF88BE5C}" dt="2023-07-14T06:55:51.282" v="501"/>
          <pc:sldLayoutMkLst>
            <pc:docMk/>
            <pc:sldMasterMk cId="0" sldId="2147483693"/>
            <pc:sldLayoutMk cId="447494726" sldId="2147483695"/>
          </pc:sldLayoutMkLst>
          <pc:spChg chg="mod">
            <ac:chgData name="Anne Portscheller" userId="525dbbca-b66f-432c-bcc3-d295e85bc00d" providerId="ADAL" clId="{F47B3A25-31C4-4B4E-8C55-D42EAF88BE5C}" dt="2023-07-14T06:55:51.282" v="501"/>
            <ac:spMkLst>
              <pc:docMk/>
              <pc:sldMasterMk cId="0" sldId="2147483693"/>
              <pc:sldLayoutMk cId="447494726" sldId="2147483695"/>
              <ac:spMk id="379" creationId="{00000000-0000-0000-0000-000000000000}"/>
            </ac:spMkLst>
          </pc:spChg>
        </pc:sldLayoutChg>
        <pc:sldLayoutChg chg="modSp del mod">
          <pc:chgData name="Anne Portscheller" userId="525dbbca-b66f-432c-bcc3-d295e85bc00d" providerId="ADAL" clId="{F47B3A25-31C4-4B4E-8C55-D42EAF88BE5C}" dt="2023-07-14T08:41:04.240" v="2317" actId="2696"/>
          <pc:sldLayoutMkLst>
            <pc:docMk/>
            <pc:sldMasterMk cId="0" sldId="2147483693"/>
            <pc:sldLayoutMk cId="2494751955" sldId="2147483696"/>
          </pc:sldLayoutMkLst>
          <pc:spChg chg="mod">
            <ac:chgData name="Anne Portscheller" userId="525dbbca-b66f-432c-bcc3-d295e85bc00d" providerId="ADAL" clId="{F47B3A25-31C4-4B4E-8C55-D42EAF88BE5C}" dt="2023-07-14T06:55:55.905" v="504"/>
            <ac:spMkLst>
              <pc:docMk/>
              <pc:sldMasterMk cId="0" sldId="2147483693"/>
              <pc:sldLayoutMk cId="2494751955" sldId="2147483696"/>
              <ac:spMk id="336" creationId="{00000000-0000-0000-0000-000000000000}"/>
            </ac:spMkLst>
          </pc:spChg>
        </pc:sldLayoutChg>
        <pc:sldLayoutChg chg="del">
          <pc:chgData name="Anne Portscheller" userId="525dbbca-b66f-432c-bcc3-d295e85bc00d" providerId="ADAL" clId="{F47B3A25-31C4-4B4E-8C55-D42EAF88BE5C}" dt="2023-07-17T07:25:37.312" v="12434" actId="47"/>
          <pc:sldLayoutMkLst>
            <pc:docMk/>
            <pc:sldMasterMk cId="0" sldId="2147483693"/>
            <pc:sldLayoutMk cId="2178823349" sldId="2147483697"/>
          </pc:sldLayoutMkLst>
        </pc:sldLayoutChg>
        <pc:sldLayoutChg chg="del">
          <pc:chgData name="Anne Portscheller" userId="525dbbca-b66f-432c-bcc3-d295e85bc00d" providerId="ADAL" clId="{F47B3A25-31C4-4B4E-8C55-D42EAF88BE5C}" dt="2023-07-13T13:49:33.244" v="5" actId="18676"/>
          <pc:sldLayoutMkLst>
            <pc:docMk/>
            <pc:sldMasterMk cId="0" sldId="2147483693"/>
            <pc:sldLayoutMk cId="2272100086" sldId="2147483697"/>
          </pc:sldLayoutMkLst>
        </pc:sldLayoutChg>
        <pc:sldLayoutChg chg="addSp modSp mod">
          <pc:chgData name="Anne Portscheller" userId="525dbbca-b66f-432c-bcc3-d295e85bc00d" providerId="ADAL" clId="{F47B3A25-31C4-4B4E-8C55-D42EAF88BE5C}" dt="2023-07-17T07:46:03.602" v="12671" actId="207"/>
          <pc:sldLayoutMkLst>
            <pc:docMk/>
            <pc:sldMasterMk cId="0" sldId="2147483693"/>
            <pc:sldLayoutMk cId="1578297822" sldId="2147483698"/>
          </pc:sldLayoutMkLst>
          <pc:spChg chg="add mod">
            <ac:chgData name="Anne Portscheller" userId="525dbbca-b66f-432c-bcc3-d295e85bc00d" providerId="ADAL" clId="{F47B3A25-31C4-4B4E-8C55-D42EAF88BE5C}" dt="2023-07-17T07:45:56.523" v="12670" actId="208"/>
            <ac:spMkLst>
              <pc:docMk/>
              <pc:sldMasterMk cId="0" sldId="2147483693"/>
              <pc:sldLayoutMk cId="1578297822" sldId="2147483698"/>
              <ac:spMk id="2" creationId="{76477776-B453-1F3E-13AA-B82E10B797AC}"/>
            </ac:spMkLst>
          </pc:spChg>
          <pc:spChg chg="add mod">
            <ac:chgData name="Anne Portscheller" userId="525dbbca-b66f-432c-bcc3-d295e85bc00d" providerId="ADAL" clId="{F47B3A25-31C4-4B4E-8C55-D42EAF88BE5C}" dt="2023-07-17T07:45:56.523" v="12670" actId="208"/>
            <ac:spMkLst>
              <pc:docMk/>
              <pc:sldMasterMk cId="0" sldId="2147483693"/>
              <pc:sldLayoutMk cId="1578297822" sldId="2147483698"/>
              <ac:spMk id="3" creationId="{81578D0F-D716-08BB-CDC1-669B603866A3}"/>
            </ac:spMkLst>
          </pc:spChg>
          <pc:spChg chg="mod">
            <ac:chgData name="Anne Portscheller" userId="525dbbca-b66f-432c-bcc3-d295e85bc00d" providerId="ADAL" clId="{F47B3A25-31C4-4B4E-8C55-D42EAF88BE5C}" dt="2023-07-17T07:45:38.368" v="12669" actId="207"/>
            <ac:spMkLst>
              <pc:docMk/>
              <pc:sldMasterMk cId="0" sldId="2147483693"/>
              <pc:sldLayoutMk cId="1578297822" sldId="2147483698"/>
              <ac:spMk id="333" creationId="{00000000-0000-0000-0000-000000000000}"/>
            </ac:spMkLst>
          </pc:spChg>
          <pc:spChg chg="mod">
            <ac:chgData name="Anne Portscheller" userId="525dbbca-b66f-432c-bcc3-d295e85bc00d" providerId="ADAL" clId="{F47B3A25-31C4-4B4E-8C55-D42EAF88BE5C}" dt="2023-07-17T07:46:03.602" v="12671" actId="207"/>
            <ac:spMkLst>
              <pc:docMk/>
              <pc:sldMasterMk cId="0" sldId="2147483693"/>
              <pc:sldLayoutMk cId="1578297822" sldId="2147483698"/>
              <ac:spMk id="336" creationId="{00000000-0000-0000-0000-000000000000}"/>
            </ac:spMkLst>
          </pc:spChg>
        </pc:sldLayoutChg>
        <pc:sldLayoutChg chg="del">
          <pc:chgData name="Anne Portscheller" userId="525dbbca-b66f-432c-bcc3-d295e85bc00d" providerId="ADAL" clId="{F47B3A25-31C4-4B4E-8C55-D42EAF88BE5C}" dt="2023-07-13T13:49:26.940" v="4" actId="47"/>
          <pc:sldLayoutMkLst>
            <pc:docMk/>
            <pc:sldMasterMk cId="0" sldId="2147483693"/>
            <pc:sldLayoutMk cId="2114620340" sldId="2147483698"/>
          </pc:sldLayoutMkLst>
        </pc:sldLayoutChg>
        <pc:sldLayoutChg chg="del">
          <pc:chgData name="Anne Portscheller" userId="525dbbca-b66f-432c-bcc3-d295e85bc00d" providerId="ADAL" clId="{F47B3A25-31C4-4B4E-8C55-D42EAF88BE5C}" dt="2023-07-13T13:49:24.811" v="3" actId="47"/>
          <pc:sldLayoutMkLst>
            <pc:docMk/>
            <pc:sldMasterMk cId="0" sldId="2147483693"/>
            <pc:sldLayoutMk cId="1054780333" sldId="214748369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424fe3553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424fe3553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705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424fe3553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424fe3553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Sie können gerne die Website „</a:t>
            </a:r>
            <a:r>
              <a:rPr lang="de-DE" dirty="0" err="1"/>
              <a:t>Tscheck</a:t>
            </a:r>
            <a:r>
              <a:rPr lang="de-DE" dirty="0"/>
              <a:t>“ für einen Check-in verwenden, wenn Sie auf den Shuffle-Button drücken, können Sie eine beliebige Frage generieren (auf Englisch) und die Stimmung zu Beginn aufzulockern.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424fe3553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424fe3553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Sie können gerne eines/alle der drei Videos für einen Check-in verwenden, damit alle Teammitglieder im Raum ankommen können und sich auf die Tätigkeit im Bottom-Up-Nachhaltigkeitsteam einstellen können. </a:t>
            </a:r>
            <a:endParaRPr dirty="0"/>
          </a:p>
        </p:txBody>
      </p:sp>
    </p:spTree>
    <p:extLst>
      <p:ext uri="{BB962C8B-B14F-4D97-AF65-F5344CB8AC3E}">
        <p14:creationId xmlns:p14="http://schemas.microsoft.com/office/powerpoint/2010/main" val="4248297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424fe3553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424fe3553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Sie können gerne eines/alle der drei Videos für einen Check-in verwenden, damit alle Teammitglieder im Raum ankommen können und sich auf die Tätigkeit im Bottom-Up-Nachhaltigkeitsteam einstellen können. </a:t>
            </a:r>
          </a:p>
        </p:txBody>
      </p:sp>
    </p:spTree>
    <p:extLst>
      <p:ext uri="{BB962C8B-B14F-4D97-AF65-F5344CB8AC3E}">
        <p14:creationId xmlns:p14="http://schemas.microsoft.com/office/powerpoint/2010/main" val="2424690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424fe3553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424fe3553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Sie können gerne eines/alle der drei Videos für einen Check-in verwenden, damit alle Teammitglieder im Raum ankommen können und sich auf die Tätigkeit im Bottom-Up-Nachhaltigkeitsteam einstellen können. </a:t>
            </a:r>
          </a:p>
        </p:txBody>
      </p:sp>
    </p:spTree>
    <p:extLst>
      <p:ext uri="{BB962C8B-B14F-4D97-AF65-F5344CB8AC3E}">
        <p14:creationId xmlns:p14="http://schemas.microsoft.com/office/powerpoint/2010/main" val="4095463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424fe3553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424fe3553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Bitten Sie jedes Teammitglied sich kurz vorzustellen und die Stimmung des Mitglieds in einem Emoji festzuhalten. </a:t>
            </a:r>
            <a:endParaRPr dirty="0"/>
          </a:p>
        </p:txBody>
      </p:sp>
    </p:spTree>
    <p:extLst>
      <p:ext uri="{BB962C8B-B14F-4D97-AF65-F5344CB8AC3E}">
        <p14:creationId xmlns:p14="http://schemas.microsoft.com/office/powerpoint/2010/main" val="79470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24fe3553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24fe3553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175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424fe35535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424fe35535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424fe35b47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424fe35b47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989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424fe35b4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1424fe35b4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Nutzen Sie diese Folie, um das Engagement Ihrer Organisation sichtbar zu machen, und auf bestehende Angebote, die ggfs. auch dem Nachhaltigkeitsteam helfen können, hinzuweisen. </a:t>
            </a:r>
            <a:endParaRPr dirty="0"/>
          </a:p>
        </p:txBody>
      </p:sp>
    </p:spTree>
    <p:extLst>
      <p:ext uri="{BB962C8B-B14F-4D97-AF65-F5344CB8AC3E}">
        <p14:creationId xmlns:p14="http://schemas.microsoft.com/office/powerpoint/2010/main" val="2978072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Nutzen Sie diese Folie, um das Engagement Ihrer Organisation sichtbar zu machen, und auf bestehende Angebote, die ggfs. auch dem Nachhaltigkeitsteam helfen können, hinzuweisen. </a:t>
            </a:r>
          </a:p>
        </p:txBody>
      </p:sp>
    </p:spTree>
    <p:extLst>
      <p:ext uri="{BB962C8B-B14F-4D97-AF65-F5344CB8AC3E}">
        <p14:creationId xmlns:p14="http://schemas.microsoft.com/office/powerpoint/2010/main" val="390784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noProof="0" dirty="0"/>
          </a:p>
        </p:txBody>
      </p:sp>
    </p:spTree>
    <p:extLst>
      <p:ext uri="{BB962C8B-B14F-4D97-AF65-F5344CB8AC3E}">
        <p14:creationId xmlns:p14="http://schemas.microsoft.com/office/powerpoint/2010/main" val="3195579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b="1" dirty="0"/>
              <a:t>Hinweis: </a:t>
            </a:r>
          </a:p>
          <a:p>
            <a:pPr marL="158750" indent="0">
              <a:buNone/>
            </a:pPr>
            <a:endParaRPr lang="de-DE"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Hier können Sie Bilder von vorherigen Projekten Ihrer </a:t>
            </a:r>
          </a:p>
          <a:p>
            <a:pPr marL="158750" indent="0">
              <a:buNone/>
            </a:pPr>
            <a:endParaRPr lang="de-DE" dirty="0"/>
          </a:p>
        </p:txBody>
      </p:sp>
    </p:spTree>
    <p:extLst>
      <p:ext uri="{BB962C8B-B14F-4D97-AF65-F5344CB8AC3E}">
        <p14:creationId xmlns:p14="http://schemas.microsoft.com/office/powerpoint/2010/main" val="2327304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24fe3553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24fe3553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08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424fe35535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1424fe35535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Hier finden Sie die vier Hauptphasen für Ihr Nachhaltigkeitsprojekt. </a:t>
            </a:r>
            <a:endParaRPr dirty="0"/>
          </a:p>
        </p:txBody>
      </p:sp>
    </p:spTree>
    <p:extLst>
      <p:ext uri="{BB962C8B-B14F-4D97-AF65-F5344CB8AC3E}">
        <p14:creationId xmlns:p14="http://schemas.microsoft.com/office/powerpoint/2010/main" val="3684597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de-DE" altLang="de-DE" sz="1100" b="1" i="0" u="none" strike="noStrike" cap="none" normalizeH="0" baseline="0" dirty="0">
                <a:ln>
                  <a:noFill/>
                </a:ln>
                <a:solidFill>
                  <a:schemeClr val="tx1"/>
                </a:solidFill>
                <a:effectLst/>
                <a:latin typeface="Arial" panose="020B0604020202020204" pitchFamily="34" charset="0"/>
              </a:rPr>
              <a:t>Hinweis: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de-DE" altLang="de-DE"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kumimoji="0" lang="de-DE" altLang="de-DE" sz="1100" b="0" i="0" u="none" strike="noStrike" cap="none" normalizeH="0" baseline="0" dirty="0">
                <a:ln>
                  <a:noFill/>
                </a:ln>
                <a:solidFill>
                  <a:schemeClr val="tx1"/>
                </a:solidFill>
                <a:effectLst/>
                <a:latin typeface="Arial" panose="020B0604020202020204" pitchFamily="34" charset="0"/>
              </a:rPr>
              <a:t>Um nun eine Projektidee zu finden, oder über bestehende Ideen abzustimmen (entweder Ideen von Ihnen als </a:t>
            </a:r>
            <a:r>
              <a:rPr kumimoji="0" lang="de-DE" altLang="de-DE" sz="1100" b="0" i="0" u="none" strike="noStrike" cap="none" normalizeH="0" baseline="0" dirty="0" err="1">
                <a:ln>
                  <a:noFill/>
                </a:ln>
                <a:solidFill>
                  <a:schemeClr val="tx1"/>
                </a:solidFill>
                <a:effectLst/>
                <a:latin typeface="Arial" panose="020B0604020202020204" pitchFamily="34" charset="0"/>
              </a:rPr>
              <a:t>Mentor:in</a:t>
            </a:r>
            <a:r>
              <a:rPr kumimoji="0" lang="de-DE" altLang="de-DE" sz="1100" b="0" i="0" u="none" strike="noStrike" cap="none" normalizeH="0" baseline="0" dirty="0">
                <a:ln>
                  <a:noFill/>
                </a:ln>
                <a:solidFill>
                  <a:schemeClr val="tx1"/>
                </a:solidFill>
                <a:effectLst/>
                <a:latin typeface="Arial" panose="020B0604020202020204" pitchFamily="34" charset="0"/>
              </a:rPr>
              <a:t> oder durch die Mitglieder des Teams) können Sie wie folgt vorgehen: </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endParaRPr kumimoji="0" lang="de-DE" altLang="de-DE" sz="1100" b="0" i="0" u="none" strike="noStrike" cap="none" normalizeH="0" baseline="0" dirty="0">
              <a:ln>
                <a:noFill/>
              </a:ln>
              <a:solidFill>
                <a:schemeClr val="tx1"/>
              </a:solidFill>
              <a:effectLst/>
              <a:latin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100" b="1" i="0" u="none" strike="noStrike" cap="none" normalizeH="0" baseline="0" dirty="0">
                <a:ln>
                  <a:noFill/>
                </a:ln>
                <a:solidFill>
                  <a:schemeClr val="tx1"/>
                </a:solidFill>
                <a:effectLst/>
                <a:latin typeface="Arial" panose="020B0604020202020204" pitchFamily="34" charset="0"/>
              </a:rPr>
              <a:t>Teambildung: </a:t>
            </a:r>
            <a:r>
              <a:rPr kumimoji="0" lang="de-DE" altLang="de-DE" sz="1100" b="0" i="0" u="none" strike="noStrike" cap="none" normalizeH="0" baseline="0" dirty="0">
                <a:ln>
                  <a:noFill/>
                </a:ln>
                <a:solidFill>
                  <a:schemeClr val="tx1"/>
                </a:solidFill>
                <a:effectLst/>
                <a:latin typeface="Arial" panose="020B0604020202020204" pitchFamily="34" charset="0"/>
              </a:rPr>
              <a:t>Teilen Sie die Teilnehmer des Nachhaltigkeitsteams in Paare auf. Jedes Paar bildet eine Raumecke.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100" b="1" i="0" u="none" strike="noStrike" cap="none" normalizeH="0" baseline="0" dirty="0">
                <a:ln>
                  <a:noFill/>
                </a:ln>
                <a:solidFill>
                  <a:schemeClr val="tx1"/>
                </a:solidFill>
                <a:effectLst/>
                <a:latin typeface="Arial" panose="020B0604020202020204" pitchFamily="34" charset="0"/>
              </a:rPr>
              <a:t>Erklärung der Aktivierung: </a:t>
            </a:r>
            <a:r>
              <a:rPr kumimoji="0" lang="de-DE" altLang="de-DE" sz="1100" b="0" i="0" u="none" strike="noStrike" cap="none" normalizeH="0" baseline="0" dirty="0">
                <a:ln>
                  <a:noFill/>
                </a:ln>
                <a:solidFill>
                  <a:schemeClr val="tx1"/>
                </a:solidFill>
                <a:effectLst/>
                <a:latin typeface="Arial" panose="020B0604020202020204" pitchFamily="34" charset="0"/>
              </a:rPr>
              <a:t>Erklären Sie den Teilnehmern, dass sie die Gelegenheit haben, ihre Projektideen in einem Satz knapp vorzustellen. Jedes Mitglied hat die Möglichkeit, seine Idee dem Partner in der Raumecke vorzustellen.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100" b="1" i="0" u="none" strike="noStrike" cap="none" normalizeH="0" baseline="0" dirty="0">
                <a:ln>
                  <a:noFill/>
                </a:ln>
                <a:solidFill>
                  <a:schemeClr val="tx1"/>
                </a:solidFill>
                <a:effectLst/>
                <a:latin typeface="Arial" panose="020B0604020202020204" pitchFamily="34" charset="0"/>
              </a:rPr>
              <a:t>Zeitvorgabe: </a:t>
            </a:r>
            <a:r>
              <a:rPr kumimoji="0" lang="de-DE" altLang="de-DE" sz="1100" b="0" i="0" u="none" strike="noStrike" cap="none" normalizeH="0" baseline="0" dirty="0">
                <a:ln>
                  <a:noFill/>
                </a:ln>
                <a:solidFill>
                  <a:schemeClr val="tx1"/>
                </a:solidFill>
                <a:effectLst/>
                <a:latin typeface="Arial" panose="020B0604020202020204" pitchFamily="34" charset="0"/>
              </a:rPr>
              <a:t>Geben Sie den Teilnehmern eine angemessene Zeit, um ihre Projektidee in einem Satz vorzubereiten. Betonen Sie, dass die Vorstellung prägnant und klar sein sollte.</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100" b="1" i="0" u="none" strike="noStrike" cap="none" normalizeH="0" baseline="0" dirty="0">
                <a:ln>
                  <a:noFill/>
                </a:ln>
                <a:solidFill>
                  <a:schemeClr val="tx1"/>
                </a:solidFill>
                <a:effectLst/>
                <a:latin typeface="Arial" panose="020B0604020202020204" pitchFamily="34" charset="0"/>
              </a:rPr>
              <a:t>Interaktion: </a:t>
            </a:r>
            <a:r>
              <a:rPr kumimoji="0" lang="de-DE" altLang="de-DE" sz="1100" b="0" i="0" u="none" strike="noStrike" cap="none" normalizeH="0" baseline="0" dirty="0">
                <a:ln>
                  <a:noFill/>
                </a:ln>
                <a:solidFill>
                  <a:schemeClr val="tx1"/>
                </a:solidFill>
                <a:effectLst/>
                <a:latin typeface="Arial" panose="020B0604020202020204" pitchFamily="34" charset="0"/>
              </a:rPr>
              <a:t>Bitten Sie die Teilnehmer, sich in ihren Raumecken zu treffen und ihre Projektideen abwechselnd in einem Satz vorzustellen. Jedes Mitglied hat die Möglichkeit, zuzuhören und Fragen zu stellen.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100" b="1" i="0" u="none" strike="noStrike" cap="none" normalizeH="0" baseline="0" dirty="0">
                <a:ln>
                  <a:noFill/>
                </a:ln>
                <a:solidFill>
                  <a:schemeClr val="tx1"/>
                </a:solidFill>
                <a:effectLst/>
                <a:latin typeface="Arial" panose="020B0604020202020204" pitchFamily="34" charset="0"/>
              </a:rPr>
              <a:t>Zeitliche Begrenzung: </a:t>
            </a:r>
            <a:r>
              <a:rPr kumimoji="0" lang="de-DE" altLang="de-DE" sz="1100" b="0" i="0" u="none" strike="noStrike" cap="none" normalizeH="0" baseline="0" dirty="0">
                <a:ln>
                  <a:noFill/>
                </a:ln>
                <a:solidFill>
                  <a:schemeClr val="tx1"/>
                </a:solidFill>
                <a:effectLst/>
                <a:latin typeface="Arial" panose="020B0604020202020204" pitchFamily="34" charset="0"/>
              </a:rPr>
              <a:t>Legen Sie eine Zeitbegrenzung fest, wie zum Beispiel ein bis zwei Minuten pro Person, um sicherzustellen, dass alle Teilnehmer ausreichend Zeit haben, ihre Projektideen vorzustellen.</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1100" b="1" i="0" u="none" strike="noStrike" cap="none" normalizeH="0" baseline="0" dirty="0">
                <a:ln>
                  <a:noFill/>
                </a:ln>
                <a:solidFill>
                  <a:schemeClr val="tx1"/>
                </a:solidFill>
                <a:effectLst/>
                <a:latin typeface="Arial" panose="020B0604020202020204" pitchFamily="34" charset="0"/>
              </a:rPr>
              <a:t>Ideenabstimmung: </a:t>
            </a:r>
            <a:r>
              <a:rPr kumimoji="0" lang="de-DE" altLang="de-DE" sz="1100" b="0" i="0" u="none" strike="noStrike" cap="none" normalizeH="0" baseline="0" dirty="0">
                <a:ln>
                  <a:noFill/>
                </a:ln>
                <a:solidFill>
                  <a:schemeClr val="tx1"/>
                </a:solidFill>
                <a:effectLst/>
                <a:latin typeface="Arial" panose="020B0604020202020204" pitchFamily="34" charset="0"/>
              </a:rPr>
              <a:t>Stimmen Sie am Ende gemeinsam in der Runde ab, mit welcher Idee sie nun fortfahren möchten. </a:t>
            </a:r>
          </a:p>
          <a:p>
            <a:pPr marL="158750" indent="0">
              <a:buNone/>
            </a:pPr>
            <a:endParaRPr lang="de-DE" dirty="0"/>
          </a:p>
        </p:txBody>
      </p:sp>
    </p:spTree>
    <p:extLst>
      <p:ext uri="{BB962C8B-B14F-4D97-AF65-F5344CB8AC3E}">
        <p14:creationId xmlns:p14="http://schemas.microsoft.com/office/powerpoint/2010/main" val="1223524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24fe3553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24fe3553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9160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424fe35535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424fe35535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dirty="0"/>
              <a:t>Diese Beispiele können Sie beliebig an Ihre Organisation anpassen. </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424fe35535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1424fe35535_0_1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de-DE" b="1" dirty="0"/>
              <a:t>Anleitung zur Aktivierung: Wie könnten diese Risiken vermieden bzw. verringert werden? (Kleingruppenarbeit)</a:t>
            </a:r>
          </a:p>
          <a:p>
            <a:pPr marL="158750" indent="0">
              <a:buNone/>
            </a:pPr>
            <a:endParaRPr lang="de-DE" dirty="0"/>
          </a:p>
          <a:p>
            <a:pPr>
              <a:buFont typeface="+mj-lt"/>
              <a:buAutoNum type="arabicPeriod"/>
            </a:pPr>
            <a:r>
              <a:rPr lang="de-DE" dirty="0"/>
              <a:t>Teambildung: Teilen Sie die Teilnehmer in Kleingruppen auf und bitten Sie sie, sich zu Gruppen zusammenzufinden.</a:t>
            </a:r>
          </a:p>
          <a:p>
            <a:pPr>
              <a:buFont typeface="+mj-lt"/>
              <a:buAutoNum type="arabicPeriod"/>
            </a:pPr>
            <a:r>
              <a:rPr lang="de-DE" dirty="0"/>
              <a:t>Erklärung der Aktivierung: Erklären Sie den Teilnehmern, dass sie in ihren Kleingruppen die Risiken diskutieren und mögliche Maßnahmen zur Vermeidung oder Verringerung dieser Risiken finden sollen.</a:t>
            </a:r>
          </a:p>
          <a:p>
            <a:pPr>
              <a:buFont typeface="+mj-lt"/>
              <a:buAutoNum type="arabicPeriod"/>
            </a:pPr>
            <a:r>
              <a:rPr lang="de-DE" dirty="0"/>
              <a:t>Diskussion &amp; Kärtchen beschriften: Geben Sie den Gruppen Zeit, um die verschiedenen Risiken zu besprechen und auf Kärtchen oder Post-</a:t>
            </a:r>
            <a:r>
              <a:rPr lang="de-DE" dirty="0" err="1"/>
              <a:t>its</a:t>
            </a:r>
            <a:r>
              <a:rPr lang="de-DE" dirty="0"/>
              <a:t> mögliche Lösungsansätze oder Maßnahmen zu notieren. Jedes Kärtchen sollte ein spezifisches Risiko und eine dazugehörige Maßnahme enthalten.</a:t>
            </a:r>
          </a:p>
          <a:p>
            <a:pPr>
              <a:buFont typeface="+mj-lt"/>
              <a:buAutoNum type="arabicPeriod"/>
            </a:pPr>
            <a:r>
              <a:rPr lang="de-DE" dirty="0"/>
              <a:t>Ergebnisse sammeln und notieren/dokumentieren: Nach der Diskussion bitten Sie jede Gruppe, ihre Kärtchen mit den Risiken und Maßnahmen zu präsentieren. Notieren oder dokumentieren Sie die Ergebnisse für alle sichtbar, zum Beispiel an einem Flipchart oder einer Präsentationsfolie.</a:t>
            </a:r>
          </a:p>
          <a:p>
            <a:pPr>
              <a:buFont typeface="+mj-lt"/>
              <a:buAutoNum type="arabicPeriod"/>
            </a:pPr>
            <a:r>
              <a:rPr lang="de-DE" dirty="0"/>
              <a:t>Gruppendiskussion: Nachdem alle Gruppen ihre Ergebnisse präsentiert haben, eröffnen Sie eine Diskussion, um weitere Ideen zu sammeln und gemeinsam über mögliche Maßnahmen zur Risikovermeidung oder -verringerung zu reflektieren.</a:t>
            </a:r>
          </a:p>
          <a:p>
            <a:pPr>
              <a:buFont typeface="+mj-lt"/>
              <a:buAutoNum type="arabicPeriod"/>
            </a:pPr>
            <a:r>
              <a:rPr lang="de-DE" dirty="0"/>
              <a:t>Zusammenfassung: Fassen Sie die wichtigsten Maßnahmen zur Risikovermeidung oder -verringerung auf einer Folie oder einem Flipchart gemeinsam zusammen. Betonen Sie die Bedeutung der identifizierten Lösungsansätze für den Erfolg des Projekts. Dokumentieren Sie dies für das Team. Durch die Aktivierung in Kleingruppenarbeit können die Teilnehmer aktiv miteinander interagieren und gemeinsam Lösungsansätze zur Risikovermeidung oder -verringerung entwickeln. Die Sammlung und Dokumentation der Ergebnisse ermöglicht es, die besten Ideen und Maßnahmen hervorzuheben und sie später in der Projektplanung und -umsetzung zu berücksichtigen.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7398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424fe35535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424fe35535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Diese Beispiele können Sie beliebig an Ihre Organisation anpassen. Diese Erfolgsfaktoren finden Sie auch im Train-</a:t>
            </a:r>
            <a:r>
              <a:rPr lang="de-DE" dirty="0" err="1"/>
              <a:t>the</a:t>
            </a:r>
            <a:r>
              <a:rPr lang="de-DE" dirty="0"/>
              <a:t>-Trainer Handbuch, diese sind hier nun auch nochmals aufgelistet: </a:t>
            </a:r>
          </a:p>
          <a:p>
            <a:pPr marL="0" lvl="0" indent="0" algn="l" rtl="0">
              <a:spcBef>
                <a:spcPts val="0"/>
              </a:spcBef>
              <a:spcAft>
                <a:spcPts val="0"/>
              </a:spcAft>
              <a:buNone/>
            </a:pPr>
            <a:endParaRPr lang="de-DE" dirty="0"/>
          </a:p>
          <a:p>
            <a:r>
              <a:rPr lang="de-DE" sz="1100" b="1" dirty="0"/>
              <a:t>Managementunterstützung</a:t>
            </a:r>
            <a:br>
              <a:rPr lang="de-DE" sz="1100" b="1" dirty="0"/>
            </a:br>
            <a:r>
              <a:rPr lang="de-DE" sz="1100" dirty="0"/>
              <a:t>Leitung und Management haben eine Vorbildfunktion inne. Es sind wichtige Erfolgsfaktoren, dass Nachhaltigkeit vorgelebt wird und die Organisationsleitung ihr Engagement glaubwürdig bekräftigt. Eine klare Unterstützung der organisationsweiten Nachhaltigkeitsinitiative durch die Führungskräfte zeigt den Mitarbeitenden, dass Nachhaltigkeit für die Organisation von Bedeutung ist. </a:t>
            </a:r>
          </a:p>
          <a:p>
            <a:endParaRPr lang="de-DE" sz="1100" dirty="0"/>
          </a:p>
          <a:p>
            <a:r>
              <a:rPr lang="de-DE" sz="1100" b="1" dirty="0"/>
              <a:t>Ressourcenplanung</a:t>
            </a:r>
            <a:br>
              <a:rPr lang="de-DE" sz="1100" b="1" dirty="0"/>
            </a:br>
            <a:r>
              <a:rPr lang="de-DE" sz="1100" dirty="0"/>
              <a:t>Ein angemessenes Budget und die notwendigen zeitlichen Ressourcen für das Nachhaltigkeitsprojekt sind entscheidend für den Erfolg des Bottom-Up Teams. Stellen Sie sicher, dass die für Ihr Projekt notwendigen Ressourcen (unter Berücksichtigung Ihrer organisationsspezifischen Rahmenbedingungen) zur Verfügung stehen, um das geplante Bottom-Up Nachhaltigkeitsprojekt erfolgreich umzusetzen, z.B. auch durch Absprache mit den Teamleitenden der Teammitglieder. </a:t>
            </a:r>
          </a:p>
          <a:p>
            <a:endParaRPr lang="de-DE" sz="1100" dirty="0"/>
          </a:p>
          <a:p>
            <a:r>
              <a:rPr lang="de-DE" sz="1100" b="1" dirty="0"/>
              <a:t>Messbare Ergebnisse</a:t>
            </a:r>
            <a:br>
              <a:rPr lang="de-DE" sz="1100" b="1" dirty="0"/>
            </a:br>
            <a:r>
              <a:rPr lang="de-DE" sz="1100" dirty="0"/>
              <a:t>Das Festlegen klarer Ziele und Kennzahlen ist wichtig, um den Fortschritt und den Erfolg des Projekts bestimmen zu können und die Nachhaltigkeitsleistung nachweislich zu verbessern.</a:t>
            </a:r>
          </a:p>
          <a:p>
            <a:endParaRPr lang="de-DE" sz="1100" dirty="0"/>
          </a:p>
          <a:p>
            <a:r>
              <a:rPr lang="de-DE" sz="1100" b="1" dirty="0"/>
              <a:t>Kommunikation der Ergebnisse</a:t>
            </a:r>
            <a:br>
              <a:rPr lang="de-DE" sz="1100" b="1" dirty="0"/>
            </a:br>
            <a:r>
              <a:rPr lang="de-DE" sz="1100" dirty="0"/>
              <a:t>Die externe und interne Kommunikation der Ergebnisse des Nachhaltigkeitsprojekts ist wichtig – denn Erfolge zu feiern, macht Erreichtes sichtbar, schafft Anerkennung und Identifizierung! Erzielte Wirkungen des Bottom-Up Teams zu teilen, kann andere zum Mitwirken motivieren. So kann das „Wir-Gefühl“ gestärkt werden und das Bewusstsein für Nachhaltigkeit innerhalb der Organisation weiter wachsen. Zusätzliche externe Kommunikation trägt Ihr Engagement nach außen, kann zur Vernetzung und Kooperation mit anderen Organisationen führen und den Erfahrungsaustausch fördern.</a:t>
            </a:r>
          </a:p>
          <a:p>
            <a:endParaRPr lang="de-DE" sz="1100" dirty="0"/>
          </a:p>
          <a:p>
            <a:r>
              <a:rPr lang="de-DE" sz="1100" b="1" dirty="0"/>
              <a:t>Netzwerkaufbau</a:t>
            </a:r>
            <a:br>
              <a:rPr lang="de-DE" sz="1100" b="1" dirty="0"/>
            </a:br>
            <a:r>
              <a:rPr lang="de-DE" sz="1100" dirty="0"/>
              <a:t>Der Aufbau von externen Netzwerken und der Austausch von Erfahrungen über die Grenzen der eigenen Organisation hinaus ist eine Chance, die eigene Perspektive zu erweitern und wertvolle </a:t>
            </a:r>
            <a:r>
              <a:rPr lang="de-DE" sz="1100" i="1" dirty="0"/>
              <a:t>Best Practices </a:t>
            </a:r>
            <a:r>
              <a:rPr lang="de-DE" sz="1100" dirty="0"/>
              <a:t>zu teilen. Die Einbindung in ein Netzwerk von Gleichgesinnten kann zudem Synergien und Kooperationsmöglichkeiten schaffen, die den Erfolg Ihres Bottom-Up Projekts weiter unterstützen. (Das können Ihre Partnerorganisationen sein oder sogar die anderen Pilotorganisationen. </a:t>
            </a:r>
          </a:p>
          <a:p>
            <a:endParaRPr lang="de-DE" sz="1100"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0821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24fe3553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24fe3553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79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424fe35535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424fe35535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Klären Sie diese Schritte mit Ihrem Team, sobald es sich im Workshop auf ein Projekt geeinigt haben.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7270398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b="1" dirty="0"/>
              <a:t>Hinweis: </a:t>
            </a:r>
          </a:p>
          <a:p>
            <a:pPr marL="158750" indent="0">
              <a:buNone/>
            </a:pPr>
            <a:endParaRPr lang="de-DE"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dirty="0"/>
              <a:t>Sie können einen allgemeinen Strukturplan erstellen, falls sich noch keine Idee herauskristallisiert für das Projekt im Verlaufe des Workshops oder direkt mit der Projektidee hier einsteigen und den Strukturplan für Ihr Projekt erstellen. </a:t>
            </a: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Wenn sich bereits eine Idee herauskristallisiert für das Nachhaltigkeitsprojekt können ebenso die Arbeitspakete, Verantwortlichkeiten und Meilensteine des Projekts hier bereits definiert werden. Das kann beispielsweise auch über ein Flipchart mit Post-Ist gemacht werden oder direkt digital in einem selbst angelegten Dokument. </a:t>
            </a:r>
          </a:p>
          <a:p>
            <a:pPr marL="158750" indent="0">
              <a:buNone/>
            </a:pPr>
            <a:endParaRPr lang="de-DE" dirty="0"/>
          </a:p>
        </p:txBody>
      </p:sp>
    </p:spTree>
    <p:extLst>
      <p:ext uri="{BB962C8B-B14F-4D97-AF65-F5344CB8AC3E}">
        <p14:creationId xmlns:p14="http://schemas.microsoft.com/office/powerpoint/2010/main" val="2639877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424fe35535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1424fe35535_0_1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Sammeln Sie gerne hier direkt oder an einer Flipchart (</a:t>
            </a:r>
            <a:r>
              <a:rPr lang="de-DE" dirty="0" err="1"/>
              <a:t>o.Ä</a:t>
            </a:r>
            <a:r>
              <a:rPr lang="de-DE" dirty="0"/>
              <a:t>) die ersten gemeinsamen Aufgaben, damit alle Teilnehmenden vor Ende des Workshops konkret die ersten Schritte vor Augen haben, die nun auf Sie zukommen.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233686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424fe35535_0_1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1424fe35535_0_1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Sammeln Sie gerne hier direkt oder an einer Flipchart (</a:t>
            </a:r>
            <a:r>
              <a:rPr lang="de-DE" dirty="0" err="1"/>
              <a:t>o.Ä</a:t>
            </a:r>
            <a:r>
              <a:rPr lang="de-DE" dirty="0"/>
              <a:t>) die ersten gemeinsamen Aufgaben, damit alle Teilnehmenden vor Ende des Workshops konkret die ersten Schritte vor Augen haben, die nun auf Sie zukommen.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16315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24fe3553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24fe3553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666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424fe3553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424fe3553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DE" b="1" dirty="0"/>
              <a:t>Hinweis: </a:t>
            </a:r>
          </a:p>
          <a:p>
            <a:pPr marL="0" lvl="0" indent="0" algn="l" rtl="0">
              <a:spcBef>
                <a:spcPts val="0"/>
              </a:spcBef>
              <a:spcAft>
                <a:spcPts val="0"/>
              </a:spcAft>
              <a:buNone/>
            </a:pPr>
            <a:endParaRPr lang="de-DE" dirty="0"/>
          </a:p>
          <a:p>
            <a:pPr marL="0" lvl="0" indent="0" algn="l" rtl="0">
              <a:spcBef>
                <a:spcPts val="0"/>
              </a:spcBef>
              <a:spcAft>
                <a:spcPts val="0"/>
              </a:spcAft>
              <a:buNone/>
            </a:pPr>
            <a:r>
              <a:rPr lang="de-DE" dirty="0"/>
              <a:t>Schließen Sie den Workshop mit einem kurzen gemeinsamen Austausch ab, um das Team auf die gemeinsame Zusammenarbeit einzustimmen.</a:t>
            </a:r>
            <a:endParaRPr dirty="0"/>
          </a:p>
        </p:txBody>
      </p:sp>
    </p:spTree>
    <p:extLst>
      <p:ext uri="{BB962C8B-B14F-4D97-AF65-F5344CB8AC3E}">
        <p14:creationId xmlns:p14="http://schemas.microsoft.com/office/powerpoint/2010/main" val="41244276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1429e26400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1429e26400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28448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424fe3553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424fe3553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9373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Hinweis: </a:t>
            </a:r>
          </a:p>
          <a:p>
            <a:pPr marL="158750" indent="0">
              <a:buNone/>
            </a:pPr>
            <a:endParaRPr lang="de-DE"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i="1" dirty="0"/>
              <a:t>Diese Vorlage für ein Arbeitsblatt mit einer Kreativmethode kann als Ausgangspunkt für Ihre Gruppe dienen, um ein Nachhaltigkeitsprojekt in Ihrem Unternehmen durchzuführen. Sie können diese Schritte an Ihre spezifischen Bedürfnisse und Anforderungen anpassen, um die bestmöglichen Ergebnisse zu erzielen.</a:t>
            </a:r>
          </a:p>
          <a:p>
            <a:pPr marL="158750" indent="0">
              <a:buNone/>
            </a:pPr>
            <a:endParaRPr lang="de-DE" dirty="0"/>
          </a:p>
        </p:txBody>
      </p:sp>
    </p:spTree>
    <p:extLst>
      <p:ext uri="{BB962C8B-B14F-4D97-AF65-F5344CB8AC3E}">
        <p14:creationId xmlns:p14="http://schemas.microsoft.com/office/powerpoint/2010/main" val="27695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Hinweis: </a:t>
            </a:r>
          </a:p>
          <a:p>
            <a:pPr marL="158750" indent="0">
              <a:buNone/>
            </a:pPr>
            <a:endParaRPr lang="de-DE" dirty="0"/>
          </a:p>
          <a:p>
            <a:pPr marL="158750" indent="0">
              <a:buNone/>
            </a:pPr>
            <a:r>
              <a:rPr lang="de-DE" dirty="0"/>
              <a:t>Sie können natürlich auch Themenfelder, die Ihre Organisation gerade im Bereich Nachhaltigkeit bearbeitet hier einbringen</a:t>
            </a:r>
          </a:p>
        </p:txBody>
      </p:sp>
    </p:spTree>
    <p:extLst>
      <p:ext uri="{BB962C8B-B14F-4D97-AF65-F5344CB8AC3E}">
        <p14:creationId xmlns:p14="http://schemas.microsoft.com/office/powerpoint/2010/main" val="2771994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Hinweis: </a:t>
            </a:r>
          </a:p>
          <a:p>
            <a:pPr marL="158750" indent="0">
              <a:buNone/>
            </a:pPr>
            <a:endParaRPr lang="de-DE" dirty="0"/>
          </a:p>
          <a:p>
            <a:pPr marL="158750" indent="0">
              <a:buNone/>
            </a:pPr>
            <a:r>
              <a:rPr lang="de-DE" dirty="0"/>
              <a:t>Sie können natürlich auch Themenfelder, die Ihre Organisation gerade im Bereich Nachhaltigkeit bearbeitet hier einbringen</a:t>
            </a:r>
          </a:p>
        </p:txBody>
      </p:sp>
    </p:spTree>
    <p:extLst>
      <p:ext uri="{BB962C8B-B14F-4D97-AF65-F5344CB8AC3E}">
        <p14:creationId xmlns:p14="http://schemas.microsoft.com/office/powerpoint/2010/main" val="268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158750" indent="0">
              <a:buNone/>
            </a:pPr>
            <a:r>
              <a:rPr lang="de-DE" dirty="0"/>
              <a:t>Hinweis: </a:t>
            </a:r>
          </a:p>
          <a:p>
            <a:pPr marL="158750" indent="0">
              <a:buNone/>
            </a:pPr>
            <a:endParaRPr lang="de-DE" dirty="0"/>
          </a:p>
          <a:p>
            <a:pPr marL="158750" indent="0" algn="l">
              <a:buNone/>
            </a:pPr>
            <a:r>
              <a:rPr lang="de-DE" sz="1100" i="1" dirty="0">
                <a:highlight>
                  <a:srgbClr val="FFFF00"/>
                </a:highlight>
              </a:rPr>
              <a:t>Vorlage für ein Arbeitsblatt mit einem Aufbau für einen Aktionsplan kann als Ausgangspunkt für Ihre Gruppe dienen, um ein Nachhaltigkeitsprojekt in Ihrer Organisation durchzuführen. Sie können diese Schritte an Ihre spezifischen Bedürfnisse und Anforderungen anpassen, um die bestmöglichen Ergebnisse zu erzielen.</a:t>
            </a:r>
          </a:p>
        </p:txBody>
      </p:sp>
    </p:spTree>
    <p:extLst>
      <p:ext uri="{BB962C8B-B14F-4D97-AF65-F5344CB8AC3E}">
        <p14:creationId xmlns:p14="http://schemas.microsoft.com/office/powerpoint/2010/main" val="1013972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424fe35535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424fe3553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424fe35535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424fe35535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entre heading layout - Dark Green" type="titl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028700" y="3597875"/>
            <a:ext cx="16230600" cy="39261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chemeClr val="lt1"/>
              </a:buClr>
              <a:buSzPts val="11000"/>
              <a:buNone/>
              <a:defRPr>
                <a:solidFill>
                  <a:schemeClr val="lt1"/>
                </a:solidFill>
              </a:defRPr>
            </a:lvl1pPr>
            <a:lvl2pPr lvl="1" algn="ctr" rtl="0">
              <a:spcBef>
                <a:spcPts val="0"/>
              </a:spcBef>
              <a:spcAft>
                <a:spcPts val="0"/>
              </a:spcAft>
              <a:buClr>
                <a:schemeClr val="lt1"/>
              </a:buClr>
              <a:buSzPts val="11000"/>
              <a:buFont typeface="DM Serif Display"/>
              <a:buNone/>
              <a:defRPr sz="11000">
                <a:solidFill>
                  <a:schemeClr val="lt1"/>
                </a:solidFill>
                <a:latin typeface="DM Serif Display"/>
                <a:ea typeface="DM Serif Display"/>
                <a:cs typeface="DM Serif Display"/>
                <a:sym typeface="DM Serif Display"/>
              </a:defRPr>
            </a:lvl2pPr>
            <a:lvl3pPr lvl="2" algn="ctr" rtl="0">
              <a:spcBef>
                <a:spcPts val="0"/>
              </a:spcBef>
              <a:spcAft>
                <a:spcPts val="0"/>
              </a:spcAft>
              <a:buClr>
                <a:schemeClr val="lt1"/>
              </a:buClr>
              <a:buSzPts val="11000"/>
              <a:buFont typeface="DM Serif Display"/>
              <a:buNone/>
              <a:defRPr sz="11000">
                <a:solidFill>
                  <a:schemeClr val="lt1"/>
                </a:solidFill>
                <a:latin typeface="DM Serif Display"/>
                <a:ea typeface="DM Serif Display"/>
                <a:cs typeface="DM Serif Display"/>
                <a:sym typeface="DM Serif Display"/>
              </a:defRPr>
            </a:lvl3pPr>
            <a:lvl4pPr lvl="3" algn="ctr" rtl="0">
              <a:spcBef>
                <a:spcPts val="0"/>
              </a:spcBef>
              <a:spcAft>
                <a:spcPts val="0"/>
              </a:spcAft>
              <a:buClr>
                <a:schemeClr val="lt1"/>
              </a:buClr>
              <a:buSzPts val="11000"/>
              <a:buFont typeface="DM Serif Display"/>
              <a:buNone/>
              <a:defRPr sz="11000">
                <a:solidFill>
                  <a:schemeClr val="lt1"/>
                </a:solidFill>
                <a:latin typeface="DM Serif Display"/>
                <a:ea typeface="DM Serif Display"/>
                <a:cs typeface="DM Serif Display"/>
                <a:sym typeface="DM Serif Display"/>
              </a:defRPr>
            </a:lvl4pPr>
            <a:lvl5pPr lvl="4" algn="ctr" rtl="0">
              <a:spcBef>
                <a:spcPts val="0"/>
              </a:spcBef>
              <a:spcAft>
                <a:spcPts val="0"/>
              </a:spcAft>
              <a:buClr>
                <a:schemeClr val="lt1"/>
              </a:buClr>
              <a:buSzPts val="11000"/>
              <a:buFont typeface="DM Serif Display"/>
              <a:buNone/>
              <a:defRPr sz="11000">
                <a:solidFill>
                  <a:schemeClr val="lt1"/>
                </a:solidFill>
                <a:latin typeface="DM Serif Display"/>
                <a:ea typeface="DM Serif Display"/>
                <a:cs typeface="DM Serif Display"/>
                <a:sym typeface="DM Serif Display"/>
              </a:defRPr>
            </a:lvl5pPr>
            <a:lvl6pPr lvl="5" algn="ctr" rtl="0">
              <a:spcBef>
                <a:spcPts val="0"/>
              </a:spcBef>
              <a:spcAft>
                <a:spcPts val="0"/>
              </a:spcAft>
              <a:buClr>
                <a:schemeClr val="lt1"/>
              </a:buClr>
              <a:buSzPts val="11000"/>
              <a:buFont typeface="DM Serif Display"/>
              <a:buNone/>
              <a:defRPr sz="11000">
                <a:solidFill>
                  <a:schemeClr val="lt1"/>
                </a:solidFill>
                <a:latin typeface="DM Serif Display"/>
                <a:ea typeface="DM Serif Display"/>
                <a:cs typeface="DM Serif Display"/>
                <a:sym typeface="DM Serif Display"/>
              </a:defRPr>
            </a:lvl6pPr>
            <a:lvl7pPr lvl="6" algn="ctr" rtl="0">
              <a:spcBef>
                <a:spcPts val="0"/>
              </a:spcBef>
              <a:spcAft>
                <a:spcPts val="0"/>
              </a:spcAft>
              <a:buClr>
                <a:schemeClr val="lt1"/>
              </a:buClr>
              <a:buSzPts val="11000"/>
              <a:buFont typeface="DM Serif Display"/>
              <a:buNone/>
              <a:defRPr sz="11000">
                <a:solidFill>
                  <a:schemeClr val="lt1"/>
                </a:solidFill>
                <a:latin typeface="DM Serif Display"/>
                <a:ea typeface="DM Serif Display"/>
                <a:cs typeface="DM Serif Display"/>
                <a:sym typeface="DM Serif Display"/>
              </a:defRPr>
            </a:lvl7pPr>
            <a:lvl8pPr lvl="7" algn="ctr" rtl="0">
              <a:spcBef>
                <a:spcPts val="0"/>
              </a:spcBef>
              <a:spcAft>
                <a:spcPts val="0"/>
              </a:spcAft>
              <a:buClr>
                <a:schemeClr val="lt1"/>
              </a:buClr>
              <a:buSzPts val="11000"/>
              <a:buFont typeface="DM Serif Display"/>
              <a:buNone/>
              <a:defRPr sz="11000">
                <a:solidFill>
                  <a:schemeClr val="lt1"/>
                </a:solidFill>
                <a:latin typeface="DM Serif Display"/>
                <a:ea typeface="DM Serif Display"/>
                <a:cs typeface="DM Serif Display"/>
                <a:sym typeface="DM Serif Display"/>
              </a:defRPr>
            </a:lvl8pPr>
            <a:lvl9pPr lvl="8" algn="ctr" rtl="0">
              <a:spcBef>
                <a:spcPts val="0"/>
              </a:spcBef>
              <a:spcAft>
                <a:spcPts val="0"/>
              </a:spcAft>
              <a:buClr>
                <a:schemeClr val="lt1"/>
              </a:buClr>
              <a:buSzPts val="11000"/>
              <a:buFont typeface="DM Serif Display"/>
              <a:buNone/>
              <a:defRPr sz="11000">
                <a:solidFill>
                  <a:schemeClr val="lt1"/>
                </a:solidFill>
                <a:latin typeface="DM Serif Display"/>
                <a:ea typeface="DM Serif Display"/>
                <a:cs typeface="DM Serif Display"/>
                <a:sym typeface="DM Serif Display"/>
              </a:defRPr>
            </a:lvl9pPr>
          </a:lstStyle>
          <a:p>
            <a:endParaRPr/>
          </a:p>
        </p:txBody>
      </p:sp>
      <p:sp>
        <p:nvSpPr>
          <p:cNvPr id="11" name="Google Shape;11;p2"/>
          <p:cNvSpPr txBox="1">
            <a:spLocks noGrp="1"/>
          </p:cNvSpPr>
          <p:nvPr>
            <p:ph type="subTitle" idx="1"/>
          </p:nvPr>
        </p:nvSpPr>
        <p:spPr>
          <a:xfrm>
            <a:off x="1028700" y="5493008"/>
            <a:ext cx="16230600" cy="1060200"/>
          </a:xfrm>
          <a:prstGeom prst="rect">
            <a:avLst/>
          </a:prstGeom>
        </p:spPr>
        <p:txBody>
          <a:bodyPr spcFirstLastPara="1" wrap="square" lIns="182850" tIns="182850" rIns="182850" bIns="182850" anchor="t" anchorCtr="0">
            <a:normAutofit/>
          </a:bodyPr>
          <a:lstStyle>
            <a:lvl1pPr lvl="0" algn="ctr">
              <a:spcBef>
                <a:spcPts val="0"/>
              </a:spcBef>
              <a:spcAft>
                <a:spcPts val="0"/>
              </a:spcAft>
              <a:buClr>
                <a:schemeClr val="lt1"/>
              </a:buClr>
              <a:buSzPts val="3400"/>
              <a:buNone/>
              <a:defRPr sz="3400">
                <a:solidFill>
                  <a:schemeClr val="lt1"/>
                </a:solidFill>
              </a:defRPr>
            </a:lvl1pPr>
            <a:lvl2pPr lvl="1" algn="ctr">
              <a:spcBef>
                <a:spcPts val="0"/>
              </a:spcBef>
              <a:spcAft>
                <a:spcPts val="0"/>
              </a:spcAft>
              <a:buClr>
                <a:schemeClr val="lt1"/>
              </a:buClr>
              <a:buSzPts val="3000"/>
              <a:buNone/>
              <a:defRPr sz="3000">
                <a:solidFill>
                  <a:schemeClr val="lt1"/>
                </a:solidFill>
              </a:defRPr>
            </a:lvl2pPr>
            <a:lvl3pPr lvl="2" algn="ctr">
              <a:spcBef>
                <a:spcPts val="0"/>
              </a:spcBef>
              <a:spcAft>
                <a:spcPts val="0"/>
              </a:spcAft>
              <a:buClr>
                <a:schemeClr val="lt1"/>
              </a:buClr>
              <a:buSzPts val="3000"/>
              <a:buNone/>
              <a:defRPr sz="3000">
                <a:solidFill>
                  <a:schemeClr val="lt1"/>
                </a:solidFill>
              </a:defRPr>
            </a:lvl3pPr>
            <a:lvl4pPr lvl="3" algn="ctr">
              <a:spcBef>
                <a:spcPts val="0"/>
              </a:spcBef>
              <a:spcAft>
                <a:spcPts val="0"/>
              </a:spcAft>
              <a:buClr>
                <a:schemeClr val="lt1"/>
              </a:buClr>
              <a:buSzPts val="3000"/>
              <a:buNone/>
              <a:defRPr sz="3000">
                <a:solidFill>
                  <a:schemeClr val="lt1"/>
                </a:solidFill>
              </a:defRPr>
            </a:lvl4pPr>
            <a:lvl5pPr lvl="4" algn="ctr">
              <a:spcBef>
                <a:spcPts val="0"/>
              </a:spcBef>
              <a:spcAft>
                <a:spcPts val="0"/>
              </a:spcAft>
              <a:buClr>
                <a:schemeClr val="lt1"/>
              </a:buClr>
              <a:buSzPts val="3000"/>
              <a:buNone/>
              <a:defRPr sz="3000">
                <a:solidFill>
                  <a:schemeClr val="lt1"/>
                </a:solidFill>
              </a:defRPr>
            </a:lvl5pPr>
            <a:lvl6pPr lvl="5" algn="ctr">
              <a:spcBef>
                <a:spcPts val="0"/>
              </a:spcBef>
              <a:spcAft>
                <a:spcPts val="0"/>
              </a:spcAft>
              <a:buClr>
                <a:schemeClr val="lt1"/>
              </a:buClr>
              <a:buSzPts val="3000"/>
              <a:buNone/>
              <a:defRPr sz="3000">
                <a:solidFill>
                  <a:schemeClr val="lt1"/>
                </a:solidFill>
              </a:defRPr>
            </a:lvl6pPr>
            <a:lvl7pPr lvl="6" algn="ctr">
              <a:spcBef>
                <a:spcPts val="0"/>
              </a:spcBef>
              <a:spcAft>
                <a:spcPts val="0"/>
              </a:spcAft>
              <a:buClr>
                <a:schemeClr val="lt1"/>
              </a:buClr>
              <a:buSzPts val="3000"/>
              <a:buNone/>
              <a:defRPr sz="3000">
                <a:solidFill>
                  <a:schemeClr val="lt1"/>
                </a:solidFill>
              </a:defRPr>
            </a:lvl7pPr>
            <a:lvl8pPr lvl="7" algn="ctr">
              <a:spcBef>
                <a:spcPts val="0"/>
              </a:spcBef>
              <a:spcAft>
                <a:spcPts val="0"/>
              </a:spcAft>
              <a:buClr>
                <a:schemeClr val="lt1"/>
              </a:buClr>
              <a:buSzPts val="3000"/>
              <a:buNone/>
              <a:defRPr sz="3000">
                <a:solidFill>
                  <a:schemeClr val="lt1"/>
                </a:solidFill>
              </a:defRPr>
            </a:lvl8pPr>
            <a:lvl9pPr lvl="8" algn="ctr">
              <a:spcBef>
                <a:spcPts val="0"/>
              </a:spcBef>
              <a:spcAft>
                <a:spcPts val="0"/>
              </a:spcAft>
              <a:buClr>
                <a:schemeClr val="lt1"/>
              </a:buClr>
              <a:buSzPts val="3000"/>
              <a:buNone/>
              <a:defRPr sz="30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allery">
  <p:cSld name="CUSTOM_13">
    <p:spTree>
      <p:nvGrpSpPr>
        <p:cNvPr id="1" name="Shape 173"/>
        <p:cNvGrpSpPr/>
        <p:nvPr/>
      </p:nvGrpSpPr>
      <p:grpSpPr>
        <a:xfrm>
          <a:off x="0" y="0"/>
          <a:ext cx="0" cy="0"/>
          <a:chOff x="0" y="0"/>
          <a:chExt cx="0" cy="0"/>
        </a:xfrm>
      </p:grpSpPr>
      <p:sp>
        <p:nvSpPr>
          <p:cNvPr id="174" name="Google Shape;174;p25"/>
          <p:cNvSpPr/>
          <p:nvPr/>
        </p:nvSpPr>
        <p:spPr>
          <a:xfrm>
            <a:off x="0" y="9258300"/>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bg2"/>
          </a:solidFill>
          <a:ln>
            <a:noFill/>
          </a:ln>
        </p:spPr>
      </p:sp>
      <p:sp>
        <p:nvSpPr>
          <p:cNvPr id="175" name="Google Shape;175;p25"/>
          <p:cNvSpPr/>
          <p:nvPr/>
        </p:nvSpPr>
        <p:spPr>
          <a:xfrm>
            <a:off x="6046775" y="9631325"/>
            <a:ext cx="166800" cy="313500"/>
          </a:xfrm>
          <a:prstGeom prst="leftBracket">
            <a:avLst>
              <a:gd name="adj" fmla="val 8333"/>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p:nvPr/>
        </p:nvSpPr>
        <p:spPr>
          <a:xfrm flipH="1">
            <a:off x="12074425" y="9600625"/>
            <a:ext cx="166800" cy="313500"/>
          </a:xfrm>
          <a:prstGeom prst="leftBracket">
            <a:avLst>
              <a:gd name="adj" fmla="val 8333"/>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5"/>
          <p:cNvSpPr txBox="1">
            <a:spLocks noGrp="1"/>
          </p:cNvSpPr>
          <p:nvPr>
            <p:ph type="body" idx="1" hasCustomPrompt="1"/>
          </p:nvPr>
        </p:nvSpPr>
        <p:spPr>
          <a:xfrm>
            <a:off x="6239625" y="9454200"/>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Clr>
                <a:schemeClr val="accent1"/>
              </a:buClr>
              <a:buSzPts val="1800"/>
              <a:buNone/>
              <a:defRPr sz="1800">
                <a:solidFill>
                  <a:schemeClr val="bg1"/>
                </a:solidFill>
              </a:defRPr>
            </a:lvl1pPr>
            <a:lvl2pPr marL="914400" lvl="1" indent="-342900" rtl="0">
              <a:spcBef>
                <a:spcPts val="0"/>
              </a:spcBef>
              <a:spcAft>
                <a:spcPts val="0"/>
              </a:spcAft>
              <a:buClr>
                <a:schemeClr val="accent1"/>
              </a:buClr>
              <a:buSzPts val="1800"/>
              <a:buChar char="○"/>
              <a:defRPr sz="1800">
                <a:solidFill>
                  <a:schemeClr val="accent1"/>
                </a:solidFill>
              </a:defRPr>
            </a:lvl2pPr>
            <a:lvl3pPr marL="1371600" lvl="2" indent="-342900" rtl="0">
              <a:spcBef>
                <a:spcPts val="0"/>
              </a:spcBef>
              <a:spcAft>
                <a:spcPts val="0"/>
              </a:spcAft>
              <a:buClr>
                <a:schemeClr val="accent1"/>
              </a:buClr>
              <a:buSzPts val="1800"/>
              <a:buChar char="■"/>
              <a:defRPr sz="1800">
                <a:solidFill>
                  <a:schemeClr val="accent1"/>
                </a:solidFill>
              </a:defRPr>
            </a:lvl3pPr>
            <a:lvl4pPr marL="1828800" lvl="3" indent="-342900" rtl="0">
              <a:spcBef>
                <a:spcPts val="0"/>
              </a:spcBef>
              <a:spcAft>
                <a:spcPts val="0"/>
              </a:spcAft>
              <a:buClr>
                <a:schemeClr val="accent1"/>
              </a:buClr>
              <a:buSzPts val="1800"/>
              <a:buChar char="●"/>
              <a:defRPr sz="1800">
                <a:solidFill>
                  <a:schemeClr val="accent1"/>
                </a:solidFill>
              </a:defRPr>
            </a:lvl4pPr>
            <a:lvl5pPr marL="2286000" lvl="4" indent="-342900" rtl="0">
              <a:spcBef>
                <a:spcPts val="0"/>
              </a:spcBef>
              <a:spcAft>
                <a:spcPts val="0"/>
              </a:spcAft>
              <a:buClr>
                <a:schemeClr val="accent1"/>
              </a:buClr>
              <a:buSzPts val="1800"/>
              <a:buChar char="○"/>
              <a:defRPr sz="1800">
                <a:solidFill>
                  <a:schemeClr val="accent1"/>
                </a:solidFill>
              </a:defRPr>
            </a:lvl5pPr>
            <a:lvl6pPr marL="2743200" lvl="5" indent="-342900" rtl="0">
              <a:spcBef>
                <a:spcPts val="0"/>
              </a:spcBef>
              <a:spcAft>
                <a:spcPts val="0"/>
              </a:spcAft>
              <a:buClr>
                <a:schemeClr val="accent1"/>
              </a:buClr>
              <a:buSzPts val="1800"/>
              <a:buChar char="■"/>
              <a:defRPr sz="1800">
                <a:solidFill>
                  <a:schemeClr val="accent1"/>
                </a:solidFill>
              </a:defRPr>
            </a:lvl6pPr>
            <a:lvl7pPr marL="3200400" lvl="6" indent="-342900" rtl="0">
              <a:spcBef>
                <a:spcPts val="0"/>
              </a:spcBef>
              <a:spcAft>
                <a:spcPts val="0"/>
              </a:spcAft>
              <a:buClr>
                <a:schemeClr val="accent1"/>
              </a:buClr>
              <a:buSzPts val="1800"/>
              <a:buChar char="●"/>
              <a:defRPr sz="1800">
                <a:solidFill>
                  <a:schemeClr val="accent1"/>
                </a:solidFill>
              </a:defRPr>
            </a:lvl7pPr>
            <a:lvl8pPr marL="3657600" lvl="7" indent="-342900" rtl="0">
              <a:spcBef>
                <a:spcPts val="0"/>
              </a:spcBef>
              <a:spcAft>
                <a:spcPts val="0"/>
              </a:spcAft>
              <a:buClr>
                <a:schemeClr val="accent1"/>
              </a:buClr>
              <a:buSzPts val="1800"/>
              <a:buChar char="○"/>
              <a:defRPr sz="1800">
                <a:solidFill>
                  <a:schemeClr val="accent1"/>
                </a:solidFill>
              </a:defRPr>
            </a:lvl8pPr>
            <a:lvl9pPr marL="4114800" lvl="8" indent="-342900" rtl="0">
              <a:spcBef>
                <a:spcPts val="0"/>
              </a:spcBef>
              <a:spcAft>
                <a:spcPts val="0"/>
              </a:spcAft>
              <a:buClr>
                <a:schemeClr val="accent1"/>
              </a:buClr>
              <a:buSzPts val="1800"/>
              <a:buChar char="■"/>
              <a:defRPr sz="1800">
                <a:solidFill>
                  <a:schemeClr val="accent1"/>
                </a:solidFill>
              </a:defRPr>
            </a:lvl9pPr>
          </a:lstStyle>
          <a:p>
            <a:pPr marL="114300" marR="0" lvl="0" indent="0" algn="ctr" defTabSz="914400" rtl="0" eaLnBrk="1" fontAlgn="auto" latinLnBrk="0" hangingPunct="1">
              <a:lnSpc>
                <a:spcPct val="115000"/>
              </a:lnSpc>
              <a:spcBef>
                <a:spcPts val="0"/>
              </a:spcBef>
              <a:spcAft>
                <a:spcPts val="0"/>
              </a:spcAft>
              <a:buClr>
                <a:schemeClr val="accent1"/>
              </a:buClr>
              <a:buSzPts val="1800"/>
              <a:buFont typeface="IBM Plex Mono"/>
              <a:buNone/>
              <a:tabLst/>
              <a:defRPr/>
            </a:pPr>
            <a:r>
              <a:rPr lang="de-DE" dirty="0"/>
              <a:t>Unternehmen </a:t>
            </a:r>
            <a:r>
              <a:rPr lang="de-DE" dirty="0" err="1"/>
              <a:t>FAIRändern</a:t>
            </a:r>
            <a:endParaRPr lang="de-DE" dirty="0"/>
          </a:p>
          <a:p>
            <a:endParaRPr dirty="0"/>
          </a:p>
        </p:txBody>
      </p:sp>
      <p:sp>
        <p:nvSpPr>
          <p:cNvPr id="178" name="Google Shape;178;p25"/>
          <p:cNvSpPr>
            <a:spLocks noGrp="1"/>
          </p:cNvSpPr>
          <p:nvPr>
            <p:ph type="pic" idx="2"/>
          </p:nvPr>
        </p:nvSpPr>
        <p:spPr>
          <a:xfrm>
            <a:off x="-31925" y="-31925"/>
            <a:ext cx="12273300" cy="5712900"/>
          </a:xfrm>
          <a:prstGeom prst="rect">
            <a:avLst/>
          </a:prstGeom>
          <a:noFill/>
          <a:ln>
            <a:noFill/>
          </a:ln>
        </p:spPr>
      </p:sp>
      <p:sp>
        <p:nvSpPr>
          <p:cNvPr id="179" name="Google Shape;179;p25"/>
          <p:cNvSpPr>
            <a:spLocks noGrp="1"/>
          </p:cNvSpPr>
          <p:nvPr>
            <p:ph type="pic" idx="3"/>
          </p:nvPr>
        </p:nvSpPr>
        <p:spPr>
          <a:xfrm>
            <a:off x="12090525" y="-31925"/>
            <a:ext cx="6197400" cy="5712900"/>
          </a:xfrm>
          <a:prstGeom prst="rect">
            <a:avLst/>
          </a:prstGeom>
          <a:noFill/>
          <a:ln>
            <a:noFill/>
          </a:ln>
        </p:spPr>
      </p:sp>
      <p:sp>
        <p:nvSpPr>
          <p:cNvPr id="180" name="Google Shape;180;p25"/>
          <p:cNvSpPr>
            <a:spLocks noGrp="1"/>
          </p:cNvSpPr>
          <p:nvPr>
            <p:ph type="pic" idx="4"/>
          </p:nvPr>
        </p:nvSpPr>
        <p:spPr>
          <a:xfrm>
            <a:off x="12090525" y="5680975"/>
            <a:ext cx="6197400" cy="3577200"/>
          </a:xfrm>
          <a:prstGeom prst="rect">
            <a:avLst/>
          </a:prstGeom>
          <a:noFill/>
          <a:ln>
            <a:noFill/>
          </a:ln>
        </p:spPr>
      </p:sp>
      <p:sp>
        <p:nvSpPr>
          <p:cNvPr id="181" name="Google Shape;181;p25"/>
          <p:cNvSpPr>
            <a:spLocks noGrp="1"/>
          </p:cNvSpPr>
          <p:nvPr>
            <p:ph type="pic" idx="5"/>
          </p:nvPr>
        </p:nvSpPr>
        <p:spPr>
          <a:xfrm>
            <a:off x="3025" y="5680975"/>
            <a:ext cx="6043800" cy="3577200"/>
          </a:xfrm>
          <a:prstGeom prst="rect">
            <a:avLst/>
          </a:prstGeom>
          <a:noFill/>
          <a:ln>
            <a:noFill/>
          </a:ln>
        </p:spPr>
      </p:sp>
      <p:sp>
        <p:nvSpPr>
          <p:cNvPr id="182" name="Google Shape;182;p25"/>
          <p:cNvSpPr>
            <a:spLocks noGrp="1"/>
          </p:cNvSpPr>
          <p:nvPr>
            <p:ph type="pic" idx="6"/>
          </p:nvPr>
        </p:nvSpPr>
        <p:spPr>
          <a:xfrm>
            <a:off x="6046775" y="5680975"/>
            <a:ext cx="6043800" cy="35772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ur main points">
  <p:cSld name="CUSTOM_15">
    <p:spTree>
      <p:nvGrpSpPr>
        <p:cNvPr id="1" name="Shape 230"/>
        <p:cNvGrpSpPr/>
        <p:nvPr/>
      </p:nvGrpSpPr>
      <p:grpSpPr>
        <a:xfrm>
          <a:off x="0" y="0"/>
          <a:ext cx="0" cy="0"/>
          <a:chOff x="0" y="0"/>
          <a:chExt cx="0" cy="0"/>
        </a:xfrm>
      </p:grpSpPr>
      <p:sp>
        <p:nvSpPr>
          <p:cNvPr id="231" name="Google Shape;231;p29"/>
          <p:cNvSpPr/>
          <p:nvPr/>
        </p:nvSpPr>
        <p:spPr>
          <a:xfrm>
            <a:off x="1093725" y="2003550"/>
            <a:ext cx="3796800" cy="5202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txBox="1">
            <a:spLocks noGrp="1"/>
          </p:cNvSpPr>
          <p:nvPr>
            <p:ph type="subTitle" idx="1"/>
          </p:nvPr>
        </p:nvSpPr>
        <p:spPr>
          <a:xfrm>
            <a:off x="1453275" y="3080875"/>
            <a:ext cx="3077700" cy="10290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chemeClr val="accent1"/>
              </a:buClr>
              <a:buSzPts val="4000"/>
              <a:buFont typeface="DM Serif Display"/>
              <a:buNone/>
              <a:defRPr sz="4000">
                <a:solidFill>
                  <a:schemeClr val="accent1"/>
                </a:solidFill>
                <a:latin typeface="DM Serif Display"/>
                <a:ea typeface="DM Serif Display"/>
                <a:cs typeface="DM Serif Display"/>
                <a:sym typeface="DM Serif Display"/>
              </a:defRPr>
            </a:lvl1pPr>
            <a:lvl2pPr lvl="1" algn="ctr" rtl="0">
              <a:spcBef>
                <a:spcPts val="0"/>
              </a:spcBef>
              <a:spcAft>
                <a:spcPts val="0"/>
              </a:spcAft>
              <a:buSzPts val="2600"/>
              <a:buNone/>
              <a:defRPr/>
            </a:lvl2pPr>
            <a:lvl3pPr lvl="2" algn="ctr" rtl="0">
              <a:spcBef>
                <a:spcPts val="0"/>
              </a:spcBef>
              <a:spcAft>
                <a:spcPts val="0"/>
              </a:spcAft>
              <a:buSzPts val="2000"/>
              <a:buNone/>
              <a:defRPr/>
            </a:lvl3pPr>
            <a:lvl4pPr lvl="3" algn="ctr" rtl="0">
              <a:spcBef>
                <a:spcPts val="0"/>
              </a:spcBef>
              <a:spcAft>
                <a:spcPts val="0"/>
              </a:spcAft>
              <a:buSzPts val="2000"/>
              <a:buNone/>
              <a:defRPr/>
            </a:lvl4pPr>
            <a:lvl5pPr lvl="4" algn="ctr" rtl="0">
              <a:spcBef>
                <a:spcPts val="0"/>
              </a:spcBef>
              <a:spcAft>
                <a:spcPts val="0"/>
              </a:spcAft>
              <a:buSzPts val="2000"/>
              <a:buNone/>
              <a:defRPr/>
            </a:lvl5pPr>
            <a:lvl6pPr lvl="5" algn="ctr" rtl="0">
              <a:spcBef>
                <a:spcPts val="0"/>
              </a:spcBef>
              <a:spcAft>
                <a:spcPts val="0"/>
              </a:spcAft>
              <a:buSzPts val="2000"/>
              <a:buNone/>
              <a:defRPr/>
            </a:lvl6pPr>
            <a:lvl7pPr lvl="6" algn="ctr" rtl="0">
              <a:spcBef>
                <a:spcPts val="0"/>
              </a:spcBef>
              <a:spcAft>
                <a:spcPts val="0"/>
              </a:spcAft>
              <a:buSzPts val="2000"/>
              <a:buNone/>
              <a:defRPr/>
            </a:lvl7pPr>
            <a:lvl8pPr lvl="7" algn="ctr" rtl="0">
              <a:spcBef>
                <a:spcPts val="0"/>
              </a:spcBef>
              <a:spcAft>
                <a:spcPts val="0"/>
              </a:spcAft>
              <a:buSzPts val="2000"/>
              <a:buNone/>
              <a:defRPr/>
            </a:lvl8pPr>
            <a:lvl9pPr lvl="8" algn="ctr" rtl="0">
              <a:spcBef>
                <a:spcPts val="0"/>
              </a:spcBef>
              <a:spcAft>
                <a:spcPts val="0"/>
              </a:spcAft>
              <a:buSzPts val="2000"/>
              <a:buNone/>
              <a:defRPr/>
            </a:lvl9pPr>
          </a:lstStyle>
          <a:p>
            <a:endParaRPr/>
          </a:p>
        </p:txBody>
      </p:sp>
      <p:sp>
        <p:nvSpPr>
          <p:cNvPr id="233" name="Google Shape;233;p29"/>
          <p:cNvSpPr txBox="1">
            <a:spLocks noGrp="1"/>
          </p:cNvSpPr>
          <p:nvPr>
            <p:ph type="body" idx="2"/>
          </p:nvPr>
        </p:nvSpPr>
        <p:spPr>
          <a:xfrm>
            <a:off x="1453275" y="4278050"/>
            <a:ext cx="3077700" cy="2328900"/>
          </a:xfrm>
          <a:prstGeom prst="rect">
            <a:avLst/>
          </a:prstGeom>
        </p:spPr>
        <p:txBody>
          <a:bodyPr spcFirstLastPara="1" wrap="square" lIns="182850" tIns="182850" rIns="182850" bIns="182850" anchor="t" anchorCtr="0">
            <a:normAutofit/>
          </a:bodyPr>
          <a:lstStyle>
            <a:lvl1pPr marL="457200" lvl="0" indent="-330200" algn="ctr" rtl="0">
              <a:spcBef>
                <a:spcPts val="0"/>
              </a:spcBef>
              <a:spcAft>
                <a:spcPts val="0"/>
              </a:spcAft>
              <a:buClr>
                <a:schemeClr val="accent1"/>
              </a:buClr>
              <a:buSzPts val="1600"/>
              <a:buChar char="●"/>
              <a:defRPr sz="1600">
                <a:solidFill>
                  <a:schemeClr val="accent1"/>
                </a:solidFill>
              </a:defRPr>
            </a:lvl1pPr>
            <a:lvl2pPr marL="914400" lvl="1" indent="-330200" algn="ctr" rtl="0">
              <a:spcBef>
                <a:spcPts val="0"/>
              </a:spcBef>
              <a:spcAft>
                <a:spcPts val="0"/>
              </a:spcAft>
              <a:buClr>
                <a:schemeClr val="accent1"/>
              </a:buClr>
              <a:buSzPts val="1600"/>
              <a:buChar char="○"/>
              <a:defRPr sz="1600">
                <a:solidFill>
                  <a:schemeClr val="accent1"/>
                </a:solidFill>
              </a:defRPr>
            </a:lvl2pPr>
            <a:lvl3pPr marL="1371600" lvl="2" indent="-330200" algn="ctr" rtl="0">
              <a:spcBef>
                <a:spcPts val="0"/>
              </a:spcBef>
              <a:spcAft>
                <a:spcPts val="0"/>
              </a:spcAft>
              <a:buClr>
                <a:schemeClr val="accent1"/>
              </a:buClr>
              <a:buSzPts val="1600"/>
              <a:buChar char="■"/>
              <a:defRPr sz="1600">
                <a:solidFill>
                  <a:schemeClr val="accent1"/>
                </a:solidFill>
              </a:defRPr>
            </a:lvl3pPr>
            <a:lvl4pPr marL="1828800" lvl="3" indent="-330200" algn="ctr" rtl="0">
              <a:spcBef>
                <a:spcPts val="0"/>
              </a:spcBef>
              <a:spcAft>
                <a:spcPts val="0"/>
              </a:spcAft>
              <a:buClr>
                <a:schemeClr val="accent1"/>
              </a:buClr>
              <a:buSzPts val="1600"/>
              <a:buChar char="●"/>
              <a:defRPr sz="1600">
                <a:solidFill>
                  <a:schemeClr val="accent1"/>
                </a:solidFill>
              </a:defRPr>
            </a:lvl4pPr>
            <a:lvl5pPr marL="2286000" lvl="4" indent="-330200" algn="ctr" rtl="0">
              <a:spcBef>
                <a:spcPts val="0"/>
              </a:spcBef>
              <a:spcAft>
                <a:spcPts val="0"/>
              </a:spcAft>
              <a:buClr>
                <a:schemeClr val="accent1"/>
              </a:buClr>
              <a:buSzPts val="1600"/>
              <a:buChar char="○"/>
              <a:defRPr sz="1600">
                <a:solidFill>
                  <a:schemeClr val="accent1"/>
                </a:solidFill>
              </a:defRPr>
            </a:lvl5pPr>
            <a:lvl6pPr marL="2743200" lvl="5" indent="-330200" algn="ctr" rtl="0">
              <a:spcBef>
                <a:spcPts val="0"/>
              </a:spcBef>
              <a:spcAft>
                <a:spcPts val="0"/>
              </a:spcAft>
              <a:buClr>
                <a:schemeClr val="accent1"/>
              </a:buClr>
              <a:buSzPts val="1600"/>
              <a:buChar char="■"/>
              <a:defRPr sz="1600">
                <a:solidFill>
                  <a:schemeClr val="accent1"/>
                </a:solidFill>
              </a:defRPr>
            </a:lvl6pPr>
            <a:lvl7pPr marL="3200400" lvl="6" indent="-330200" algn="ctr" rtl="0">
              <a:spcBef>
                <a:spcPts val="0"/>
              </a:spcBef>
              <a:spcAft>
                <a:spcPts val="0"/>
              </a:spcAft>
              <a:buClr>
                <a:schemeClr val="accent1"/>
              </a:buClr>
              <a:buSzPts val="1600"/>
              <a:buChar char="●"/>
              <a:defRPr sz="1600">
                <a:solidFill>
                  <a:schemeClr val="accent1"/>
                </a:solidFill>
              </a:defRPr>
            </a:lvl7pPr>
            <a:lvl8pPr marL="3657600" lvl="7" indent="-330200" algn="ctr" rtl="0">
              <a:spcBef>
                <a:spcPts val="0"/>
              </a:spcBef>
              <a:spcAft>
                <a:spcPts val="0"/>
              </a:spcAft>
              <a:buClr>
                <a:schemeClr val="accent1"/>
              </a:buClr>
              <a:buSzPts val="1600"/>
              <a:buChar char="○"/>
              <a:defRPr sz="1600">
                <a:solidFill>
                  <a:schemeClr val="accent1"/>
                </a:solidFill>
              </a:defRPr>
            </a:lvl8pPr>
            <a:lvl9pPr marL="4114800" lvl="8" indent="-330200" algn="ctr" rtl="0">
              <a:spcBef>
                <a:spcPts val="0"/>
              </a:spcBef>
              <a:spcAft>
                <a:spcPts val="0"/>
              </a:spcAft>
              <a:buClr>
                <a:schemeClr val="accent1"/>
              </a:buClr>
              <a:buSzPts val="1600"/>
              <a:buChar char="■"/>
              <a:defRPr sz="1600">
                <a:solidFill>
                  <a:schemeClr val="accent1"/>
                </a:solidFill>
              </a:defRPr>
            </a:lvl9pPr>
          </a:lstStyle>
          <a:p>
            <a:endParaRPr/>
          </a:p>
        </p:txBody>
      </p:sp>
      <p:sp>
        <p:nvSpPr>
          <p:cNvPr id="234" name="Google Shape;234;p29"/>
          <p:cNvSpPr/>
          <p:nvPr/>
        </p:nvSpPr>
        <p:spPr>
          <a:xfrm>
            <a:off x="0" y="9258300"/>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accent3"/>
          </a:solidFill>
          <a:ln>
            <a:noFill/>
          </a:ln>
        </p:spPr>
      </p:sp>
      <p:sp>
        <p:nvSpPr>
          <p:cNvPr id="235" name="Google Shape;235;p29"/>
          <p:cNvSpPr/>
          <p:nvPr/>
        </p:nvSpPr>
        <p:spPr>
          <a:xfrm>
            <a:off x="6046775" y="9631325"/>
            <a:ext cx="166800" cy="313500"/>
          </a:xfrm>
          <a:prstGeom prst="leftBracket">
            <a:avLst>
              <a:gd name="adj" fmla="val 8333"/>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9"/>
          <p:cNvSpPr/>
          <p:nvPr/>
        </p:nvSpPr>
        <p:spPr>
          <a:xfrm flipH="1">
            <a:off x="12074425" y="9600625"/>
            <a:ext cx="166800" cy="313500"/>
          </a:xfrm>
          <a:prstGeom prst="leftBracket">
            <a:avLst>
              <a:gd name="adj" fmla="val 8333"/>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9"/>
          <p:cNvSpPr txBox="1">
            <a:spLocks noGrp="1"/>
          </p:cNvSpPr>
          <p:nvPr>
            <p:ph type="body" idx="3" hasCustomPrompt="1"/>
          </p:nvPr>
        </p:nvSpPr>
        <p:spPr>
          <a:xfrm>
            <a:off x="6239625" y="9454200"/>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SzPts val="1800"/>
              <a:buNone/>
              <a:defRPr sz="1800">
                <a:solidFill>
                  <a:schemeClr val="tx1"/>
                </a:solidFill>
              </a:defRPr>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marL="114300" marR="0" lvl="0" indent="0" algn="ctr" defTabSz="914400" rtl="0" eaLnBrk="1" fontAlgn="auto" latinLnBrk="0" hangingPunct="1">
              <a:lnSpc>
                <a:spcPct val="115000"/>
              </a:lnSpc>
              <a:spcBef>
                <a:spcPts val="0"/>
              </a:spcBef>
              <a:spcAft>
                <a:spcPts val="0"/>
              </a:spcAft>
              <a:buClr>
                <a:schemeClr val="dk2"/>
              </a:buClr>
              <a:buSzPts val="1800"/>
              <a:buFont typeface="IBM Plex Mono"/>
              <a:buNone/>
              <a:tabLst/>
              <a:defRPr/>
            </a:pPr>
            <a:r>
              <a:rPr lang="de-DE" dirty="0"/>
              <a:t>Unternehmen </a:t>
            </a:r>
            <a:r>
              <a:rPr lang="de-DE" dirty="0" err="1"/>
              <a:t>FAIRändern</a:t>
            </a:r>
            <a:endParaRPr lang="de-DE" dirty="0"/>
          </a:p>
          <a:p>
            <a:endParaRPr dirty="0"/>
          </a:p>
        </p:txBody>
      </p:sp>
      <p:sp>
        <p:nvSpPr>
          <p:cNvPr id="238" name="Google Shape;238;p29"/>
          <p:cNvSpPr txBox="1">
            <a:spLocks noGrp="1"/>
          </p:cNvSpPr>
          <p:nvPr>
            <p:ph type="body" idx="4"/>
          </p:nvPr>
        </p:nvSpPr>
        <p:spPr>
          <a:xfrm>
            <a:off x="1453275" y="2602425"/>
            <a:ext cx="3077700" cy="832800"/>
          </a:xfrm>
          <a:prstGeom prst="rect">
            <a:avLst/>
          </a:prstGeom>
        </p:spPr>
        <p:txBody>
          <a:bodyPr spcFirstLastPara="1" wrap="square" lIns="182850" tIns="182850" rIns="182850" bIns="182850" anchor="t" anchorCtr="0">
            <a:normAutofit/>
          </a:bodyPr>
          <a:lstStyle>
            <a:lvl1pPr marL="457200" lvl="0" indent="-381000" algn="ctr" rtl="0">
              <a:spcBef>
                <a:spcPts val="0"/>
              </a:spcBef>
              <a:spcAft>
                <a:spcPts val="0"/>
              </a:spcAft>
              <a:buClr>
                <a:schemeClr val="accent1"/>
              </a:buClr>
              <a:buSzPts val="2400"/>
              <a:buChar char="●"/>
              <a:defRPr sz="2400">
                <a:solidFill>
                  <a:schemeClr val="accent1"/>
                </a:solidFill>
              </a:defRPr>
            </a:lvl1pPr>
            <a:lvl2pPr marL="914400" lvl="1" indent="-381000" algn="ctr" rtl="0">
              <a:spcBef>
                <a:spcPts val="0"/>
              </a:spcBef>
              <a:spcAft>
                <a:spcPts val="0"/>
              </a:spcAft>
              <a:buClr>
                <a:schemeClr val="accent1"/>
              </a:buClr>
              <a:buSzPts val="2400"/>
              <a:buChar char="○"/>
              <a:defRPr sz="2400">
                <a:solidFill>
                  <a:schemeClr val="accent1"/>
                </a:solidFill>
              </a:defRPr>
            </a:lvl2pPr>
            <a:lvl3pPr marL="1371600" lvl="2" indent="-381000" algn="ctr" rtl="0">
              <a:spcBef>
                <a:spcPts val="0"/>
              </a:spcBef>
              <a:spcAft>
                <a:spcPts val="0"/>
              </a:spcAft>
              <a:buClr>
                <a:schemeClr val="accent1"/>
              </a:buClr>
              <a:buSzPts val="2400"/>
              <a:buChar char="■"/>
              <a:defRPr sz="2400">
                <a:solidFill>
                  <a:schemeClr val="accent1"/>
                </a:solidFill>
              </a:defRPr>
            </a:lvl3pPr>
            <a:lvl4pPr marL="1828800" lvl="3" indent="-381000" algn="ctr" rtl="0">
              <a:spcBef>
                <a:spcPts val="0"/>
              </a:spcBef>
              <a:spcAft>
                <a:spcPts val="0"/>
              </a:spcAft>
              <a:buClr>
                <a:schemeClr val="accent1"/>
              </a:buClr>
              <a:buSzPts val="2400"/>
              <a:buChar char="●"/>
              <a:defRPr sz="2400">
                <a:solidFill>
                  <a:schemeClr val="accent1"/>
                </a:solidFill>
              </a:defRPr>
            </a:lvl4pPr>
            <a:lvl5pPr marL="2286000" lvl="4" indent="-381000" algn="ctr" rtl="0">
              <a:spcBef>
                <a:spcPts val="0"/>
              </a:spcBef>
              <a:spcAft>
                <a:spcPts val="0"/>
              </a:spcAft>
              <a:buClr>
                <a:schemeClr val="accent1"/>
              </a:buClr>
              <a:buSzPts val="2400"/>
              <a:buChar char="○"/>
              <a:defRPr sz="2400">
                <a:solidFill>
                  <a:schemeClr val="accent1"/>
                </a:solidFill>
              </a:defRPr>
            </a:lvl5pPr>
            <a:lvl6pPr marL="2743200" lvl="5" indent="-381000" algn="ctr" rtl="0">
              <a:spcBef>
                <a:spcPts val="0"/>
              </a:spcBef>
              <a:spcAft>
                <a:spcPts val="0"/>
              </a:spcAft>
              <a:buClr>
                <a:schemeClr val="accent1"/>
              </a:buClr>
              <a:buSzPts val="2400"/>
              <a:buChar char="■"/>
              <a:defRPr sz="2400">
                <a:solidFill>
                  <a:schemeClr val="accent1"/>
                </a:solidFill>
              </a:defRPr>
            </a:lvl6pPr>
            <a:lvl7pPr marL="3200400" lvl="6" indent="-381000" algn="ctr" rtl="0">
              <a:spcBef>
                <a:spcPts val="0"/>
              </a:spcBef>
              <a:spcAft>
                <a:spcPts val="0"/>
              </a:spcAft>
              <a:buClr>
                <a:schemeClr val="accent1"/>
              </a:buClr>
              <a:buSzPts val="2400"/>
              <a:buChar char="●"/>
              <a:defRPr sz="2400">
                <a:solidFill>
                  <a:schemeClr val="accent1"/>
                </a:solidFill>
              </a:defRPr>
            </a:lvl7pPr>
            <a:lvl8pPr marL="3657600" lvl="7" indent="-381000" algn="ctr" rtl="0">
              <a:spcBef>
                <a:spcPts val="0"/>
              </a:spcBef>
              <a:spcAft>
                <a:spcPts val="0"/>
              </a:spcAft>
              <a:buClr>
                <a:schemeClr val="accent1"/>
              </a:buClr>
              <a:buSzPts val="2400"/>
              <a:buChar char="○"/>
              <a:defRPr sz="2400">
                <a:solidFill>
                  <a:schemeClr val="accent1"/>
                </a:solidFill>
              </a:defRPr>
            </a:lvl8pPr>
            <a:lvl9pPr marL="4114800" lvl="8" indent="-381000" algn="ctr" rtl="0">
              <a:spcBef>
                <a:spcPts val="0"/>
              </a:spcBef>
              <a:spcAft>
                <a:spcPts val="0"/>
              </a:spcAft>
              <a:buClr>
                <a:schemeClr val="accent1"/>
              </a:buClr>
              <a:buSzPts val="2400"/>
              <a:buChar char="■"/>
              <a:defRPr sz="2400">
                <a:solidFill>
                  <a:schemeClr val="accent1"/>
                </a:solidFill>
              </a:defRPr>
            </a:lvl9pPr>
          </a:lstStyle>
          <a:p>
            <a:endParaRPr/>
          </a:p>
        </p:txBody>
      </p:sp>
      <p:sp>
        <p:nvSpPr>
          <p:cNvPr id="239" name="Google Shape;239;p29"/>
          <p:cNvSpPr/>
          <p:nvPr/>
        </p:nvSpPr>
        <p:spPr>
          <a:xfrm>
            <a:off x="5194975" y="2003550"/>
            <a:ext cx="3796800" cy="5202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9"/>
          <p:cNvSpPr txBox="1">
            <a:spLocks noGrp="1"/>
          </p:cNvSpPr>
          <p:nvPr>
            <p:ph type="subTitle" idx="5"/>
          </p:nvPr>
        </p:nvSpPr>
        <p:spPr>
          <a:xfrm>
            <a:off x="5554525" y="3080875"/>
            <a:ext cx="3077700" cy="10290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chemeClr val="accent1"/>
              </a:buClr>
              <a:buSzPts val="4000"/>
              <a:buFont typeface="DM Serif Display"/>
              <a:buNone/>
              <a:defRPr sz="4000">
                <a:solidFill>
                  <a:schemeClr val="accent1"/>
                </a:solidFill>
                <a:latin typeface="DM Serif Display"/>
                <a:ea typeface="DM Serif Display"/>
                <a:cs typeface="DM Serif Display"/>
                <a:sym typeface="DM Serif Display"/>
              </a:defRPr>
            </a:lvl1pPr>
            <a:lvl2pPr lvl="1" algn="ctr" rtl="0">
              <a:spcBef>
                <a:spcPts val="0"/>
              </a:spcBef>
              <a:spcAft>
                <a:spcPts val="0"/>
              </a:spcAft>
              <a:buSzPts val="2600"/>
              <a:buNone/>
              <a:defRPr/>
            </a:lvl2pPr>
            <a:lvl3pPr lvl="2" algn="ctr" rtl="0">
              <a:spcBef>
                <a:spcPts val="0"/>
              </a:spcBef>
              <a:spcAft>
                <a:spcPts val="0"/>
              </a:spcAft>
              <a:buSzPts val="2000"/>
              <a:buNone/>
              <a:defRPr/>
            </a:lvl3pPr>
            <a:lvl4pPr lvl="3" algn="ctr" rtl="0">
              <a:spcBef>
                <a:spcPts val="0"/>
              </a:spcBef>
              <a:spcAft>
                <a:spcPts val="0"/>
              </a:spcAft>
              <a:buSzPts val="2000"/>
              <a:buNone/>
              <a:defRPr/>
            </a:lvl4pPr>
            <a:lvl5pPr lvl="4" algn="ctr" rtl="0">
              <a:spcBef>
                <a:spcPts val="0"/>
              </a:spcBef>
              <a:spcAft>
                <a:spcPts val="0"/>
              </a:spcAft>
              <a:buSzPts val="2000"/>
              <a:buNone/>
              <a:defRPr/>
            </a:lvl5pPr>
            <a:lvl6pPr lvl="5" algn="ctr" rtl="0">
              <a:spcBef>
                <a:spcPts val="0"/>
              </a:spcBef>
              <a:spcAft>
                <a:spcPts val="0"/>
              </a:spcAft>
              <a:buSzPts val="2000"/>
              <a:buNone/>
              <a:defRPr/>
            </a:lvl6pPr>
            <a:lvl7pPr lvl="6" algn="ctr" rtl="0">
              <a:spcBef>
                <a:spcPts val="0"/>
              </a:spcBef>
              <a:spcAft>
                <a:spcPts val="0"/>
              </a:spcAft>
              <a:buSzPts val="2000"/>
              <a:buNone/>
              <a:defRPr/>
            </a:lvl7pPr>
            <a:lvl8pPr lvl="7" algn="ctr" rtl="0">
              <a:spcBef>
                <a:spcPts val="0"/>
              </a:spcBef>
              <a:spcAft>
                <a:spcPts val="0"/>
              </a:spcAft>
              <a:buSzPts val="2000"/>
              <a:buNone/>
              <a:defRPr/>
            </a:lvl8pPr>
            <a:lvl9pPr lvl="8" algn="ctr" rtl="0">
              <a:spcBef>
                <a:spcPts val="0"/>
              </a:spcBef>
              <a:spcAft>
                <a:spcPts val="0"/>
              </a:spcAft>
              <a:buSzPts val="2000"/>
              <a:buNone/>
              <a:defRPr/>
            </a:lvl9pPr>
          </a:lstStyle>
          <a:p>
            <a:endParaRPr/>
          </a:p>
        </p:txBody>
      </p:sp>
      <p:sp>
        <p:nvSpPr>
          <p:cNvPr id="241" name="Google Shape;241;p29"/>
          <p:cNvSpPr txBox="1">
            <a:spLocks noGrp="1"/>
          </p:cNvSpPr>
          <p:nvPr>
            <p:ph type="body" idx="6"/>
          </p:nvPr>
        </p:nvSpPr>
        <p:spPr>
          <a:xfrm>
            <a:off x="5554525" y="4278050"/>
            <a:ext cx="3077700" cy="2328900"/>
          </a:xfrm>
          <a:prstGeom prst="rect">
            <a:avLst/>
          </a:prstGeom>
        </p:spPr>
        <p:txBody>
          <a:bodyPr spcFirstLastPara="1" wrap="square" lIns="182850" tIns="182850" rIns="182850" bIns="182850" anchor="t" anchorCtr="0">
            <a:normAutofit/>
          </a:bodyPr>
          <a:lstStyle>
            <a:lvl1pPr marL="457200" lvl="0" indent="-330200" algn="ctr" rtl="0">
              <a:spcBef>
                <a:spcPts val="0"/>
              </a:spcBef>
              <a:spcAft>
                <a:spcPts val="0"/>
              </a:spcAft>
              <a:buClr>
                <a:schemeClr val="accent1"/>
              </a:buClr>
              <a:buSzPts val="1600"/>
              <a:buChar char="●"/>
              <a:defRPr sz="1600">
                <a:solidFill>
                  <a:schemeClr val="accent1"/>
                </a:solidFill>
              </a:defRPr>
            </a:lvl1pPr>
            <a:lvl2pPr marL="914400" lvl="1" indent="-330200" algn="ctr" rtl="0">
              <a:spcBef>
                <a:spcPts val="0"/>
              </a:spcBef>
              <a:spcAft>
                <a:spcPts val="0"/>
              </a:spcAft>
              <a:buClr>
                <a:schemeClr val="accent1"/>
              </a:buClr>
              <a:buSzPts val="1600"/>
              <a:buChar char="○"/>
              <a:defRPr sz="1600">
                <a:solidFill>
                  <a:schemeClr val="accent1"/>
                </a:solidFill>
              </a:defRPr>
            </a:lvl2pPr>
            <a:lvl3pPr marL="1371600" lvl="2" indent="-330200" algn="ctr" rtl="0">
              <a:spcBef>
                <a:spcPts val="0"/>
              </a:spcBef>
              <a:spcAft>
                <a:spcPts val="0"/>
              </a:spcAft>
              <a:buClr>
                <a:schemeClr val="accent1"/>
              </a:buClr>
              <a:buSzPts val="1600"/>
              <a:buChar char="■"/>
              <a:defRPr sz="1600">
                <a:solidFill>
                  <a:schemeClr val="accent1"/>
                </a:solidFill>
              </a:defRPr>
            </a:lvl3pPr>
            <a:lvl4pPr marL="1828800" lvl="3" indent="-330200" algn="ctr" rtl="0">
              <a:spcBef>
                <a:spcPts val="0"/>
              </a:spcBef>
              <a:spcAft>
                <a:spcPts val="0"/>
              </a:spcAft>
              <a:buClr>
                <a:schemeClr val="accent1"/>
              </a:buClr>
              <a:buSzPts val="1600"/>
              <a:buChar char="●"/>
              <a:defRPr sz="1600">
                <a:solidFill>
                  <a:schemeClr val="accent1"/>
                </a:solidFill>
              </a:defRPr>
            </a:lvl4pPr>
            <a:lvl5pPr marL="2286000" lvl="4" indent="-330200" algn="ctr" rtl="0">
              <a:spcBef>
                <a:spcPts val="0"/>
              </a:spcBef>
              <a:spcAft>
                <a:spcPts val="0"/>
              </a:spcAft>
              <a:buClr>
                <a:schemeClr val="accent1"/>
              </a:buClr>
              <a:buSzPts val="1600"/>
              <a:buChar char="○"/>
              <a:defRPr sz="1600">
                <a:solidFill>
                  <a:schemeClr val="accent1"/>
                </a:solidFill>
              </a:defRPr>
            </a:lvl5pPr>
            <a:lvl6pPr marL="2743200" lvl="5" indent="-330200" algn="ctr" rtl="0">
              <a:spcBef>
                <a:spcPts val="0"/>
              </a:spcBef>
              <a:spcAft>
                <a:spcPts val="0"/>
              </a:spcAft>
              <a:buClr>
                <a:schemeClr val="accent1"/>
              </a:buClr>
              <a:buSzPts val="1600"/>
              <a:buChar char="■"/>
              <a:defRPr sz="1600">
                <a:solidFill>
                  <a:schemeClr val="accent1"/>
                </a:solidFill>
              </a:defRPr>
            </a:lvl6pPr>
            <a:lvl7pPr marL="3200400" lvl="6" indent="-330200" algn="ctr" rtl="0">
              <a:spcBef>
                <a:spcPts val="0"/>
              </a:spcBef>
              <a:spcAft>
                <a:spcPts val="0"/>
              </a:spcAft>
              <a:buClr>
                <a:schemeClr val="accent1"/>
              </a:buClr>
              <a:buSzPts val="1600"/>
              <a:buChar char="●"/>
              <a:defRPr sz="1600">
                <a:solidFill>
                  <a:schemeClr val="accent1"/>
                </a:solidFill>
              </a:defRPr>
            </a:lvl7pPr>
            <a:lvl8pPr marL="3657600" lvl="7" indent="-330200" algn="ctr" rtl="0">
              <a:spcBef>
                <a:spcPts val="0"/>
              </a:spcBef>
              <a:spcAft>
                <a:spcPts val="0"/>
              </a:spcAft>
              <a:buClr>
                <a:schemeClr val="accent1"/>
              </a:buClr>
              <a:buSzPts val="1600"/>
              <a:buChar char="○"/>
              <a:defRPr sz="1600">
                <a:solidFill>
                  <a:schemeClr val="accent1"/>
                </a:solidFill>
              </a:defRPr>
            </a:lvl8pPr>
            <a:lvl9pPr marL="4114800" lvl="8" indent="-330200" algn="ctr" rtl="0">
              <a:spcBef>
                <a:spcPts val="0"/>
              </a:spcBef>
              <a:spcAft>
                <a:spcPts val="0"/>
              </a:spcAft>
              <a:buClr>
                <a:schemeClr val="accent1"/>
              </a:buClr>
              <a:buSzPts val="1600"/>
              <a:buChar char="■"/>
              <a:defRPr sz="1600">
                <a:solidFill>
                  <a:schemeClr val="accent1"/>
                </a:solidFill>
              </a:defRPr>
            </a:lvl9pPr>
          </a:lstStyle>
          <a:p>
            <a:endParaRPr/>
          </a:p>
        </p:txBody>
      </p:sp>
      <p:sp>
        <p:nvSpPr>
          <p:cNvPr id="242" name="Google Shape;242;p29"/>
          <p:cNvSpPr txBox="1">
            <a:spLocks noGrp="1"/>
          </p:cNvSpPr>
          <p:nvPr>
            <p:ph type="body" idx="7"/>
          </p:nvPr>
        </p:nvSpPr>
        <p:spPr>
          <a:xfrm>
            <a:off x="5554525" y="2602425"/>
            <a:ext cx="3077700" cy="832800"/>
          </a:xfrm>
          <a:prstGeom prst="rect">
            <a:avLst/>
          </a:prstGeom>
        </p:spPr>
        <p:txBody>
          <a:bodyPr spcFirstLastPara="1" wrap="square" lIns="182850" tIns="182850" rIns="182850" bIns="182850" anchor="t" anchorCtr="0">
            <a:normAutofit/>
          </a:bodyPr>
          <a:lstStyle>
            <a:lvl1pPr marL="457200" lvl="0" indent="-381000" algn="ctr" rtl="0">
              <a:spcBef>
                <a:spcPts val="0"/>
              </a:spcBef>
              <a:spcAft>
                <a:spcPts val="0"/>
              </a:spcAft>
              <a:buClr>
                <a:schemeClr val="accent1"/>
              </a:buClr>
              <a:buSzPts val="2400"/>
              <a:buChar char="●"/>
              <a:defRPr sz="2400">
                <a:solidFill>
                  <a:schemeClr val="accent1"/>
                </a:solidFill>
              </a:defRPr>
            </a:lvl1pPr>
            <a:lvl2pPr marL="914400" lvl="1" indent="-381000" algn="ctr" rtl="0">
              <a:spcBef>
                <a:spcPts val="0"/>
              </a:spcBef>
              <a:spcAft>
                <a:spcPts val="0"/>
              </a:spcAft>
              <a:buClr>
                <a:schemeClr val="accent1"/>
              </a:buClr>
              <a:buSzPts val="2400"/>
              <a:buChar char="○"/>
              <a:defRPr sz="2400">
                <a:solidFill>
                  <a:schemeClr val="accent1"/>
                </a:solidFill>
              </a:defRPr>
            </a:lvl2pPr>
            <a:lvl3pPr marL="1371600" lvl="2" indent="-381000" algn="ctr" rtl="0">
              <a:spcBef>
                <a:spcPts val="0"/>
              </a:spcBef>
              <a:spcAft>
                <a:spcPts val="0"/>
              </a:spcAft>
              <a:buClr>
                <a:schemeClr val="accent1"/>
              </a:buClr>
              <a:buSzPts val="2400"/>
              <a:buChar char="■"/>
              <a:defRPr sz="2400">
                <a:solidFill>
                  <a:schemeClr val="accent1"/>
                </a:solidFill>
              </a:defRPr>
            </a:lvl3pPr>
            <a:lvl4pPr marL="1828800" lvl="3" indent="-381000" algn="ctr" rtl="0">
              <a:spcBef>
                <a:spcPts val="0"/>
              </a:spcBef>
              <a:spcAft>
                <a:spcPts val="0"/>
              </a:spcAft>
              <a:buClr>
                <a:schemeClr val="accent1"/>
              </a:buClr>
              <a:buSzPts val="2400"/>
              <a:buChar char="●"/>
              <a:defRPr sz="2400">
                <a:solidFill>
                  <a:schemeClr val="accent1"/>
                </a:solidFill>
              </a:defRPr>
            </a:lvl4pPr>
            <a:lvl5pPr marL="2286000" lvl="4" indent="-381000" algn="ctr" rtl="0">
              <a:spcBef>
                <a:spcPts val="0"/>
              </a:spcBef>
              <a:spcAft>
                <a:spcPts val="0"/>
              </a:spcAft>
              <a:buClr>
                <a:schemeClr val="accent1"/>
              </a:buClr>
              <a:buSzPts val="2400"/>
              <a:buChar char="○"/>
              <a:defRPr sz="2400">
                <a:solidFill>
                  <a:schemeClr val="accent1"/>
                </a:solidFill>
              </a:defRPr>
            </a:lvl5pPr>
            <a:lvl6pPr marL="2743200" lvl="5" indent="-381000" algn="ctr" rtl="0">
              <a:spcBef>
                <a:spcPts val="0"/>
              </a:spcBef>
              <a:spcAft>
                <a:spcPts val="0"/>
              </a:spcAft>
              <a:buClr>
                <a:schemeClr val="accent1"/>
              </a:buClr>
              <a:buSzPts val="2400"/>
              <a:buChar char="■"/>
              <a:defRPr sz="2400">
                <a:solidFill>
                  <a:schemeClr val="accent1"/>
                </a:solidFill>
              </a:defRPr>
            </a:lvl6pPr>
            <a:lvl7pPr marL="3200400" lvl="6" indent="-381000" algn="ctr" rtl="0">
              <a:spcBef>
                <a:spcPts val="0"/>
              </a:spcBef>
              <a:spcAft>
                <a:spcPts val="0"/>
              </a:spcAft>
              <a:buClr>
                <a:schemeClr val="accent1"/>
              </a:buClr>
              <a:buSzPts val="2400"/>
              <a:buChar char="●"/>
              <a:defRPr sz="2400">
                <a:solidFill>
                  <a:schemeClr val="accent1"/>
                </a:solidFill>
              </a:defRPr>
            </a:lvl7pPr>
            <a:lvl8pPr marL="3657600" lvl="7" indent="-381000" algn="ctr" rtl="0">
              <a:spcBef>
                <a:spcPts val="0"/>
              </a:spcBef>
              <a:spcAft>
                <a:spcPts val="0"/>
              </a:spcAft>
              <a:buClr>
                <a:schemeClr val="accent1"/>
              </a:buClr>
              <a:buSzPts val="2400"/>
              <a:buChar char="○"/>
              <a:defRPr sz="2400">
                <a:solidFill>
                  <a:schemeClr val="accent1"/>
                </a:solidFill>
              </a:defRPr>
            </a:lvl8pPr>
            <a:lvl9pPr marL="4114800" lvl="8" indent="-381000" algn="ctr" rtl="0">
              <a:spcBef>
                <a:spcPts val="0"/>
              </a:spcBef>
              <a:spcAft>
                <a:spcPts val="0"/>
              </a:spcAft>
              <a:buClr>
                <a:schemeClr val="accent1"/>
              </a:buClr>
              <a:buSzPts val="2400"/>
              <a:buChar char="■"/>
              <a:defRPr sz="2400">
                <a:solidFill>
                  <a:schemeClr val="accent1"/>
                </a:solidFill>
              </a:defRPr>
            </a:lvl9pPr>
          </a:lstStyle>
          <a:p>
            <a:endParaRPr/>
          </a:p>
        </p:txBody>
      </p:sp>
      <p:sp>
        <p:nvSpPr>
          <p:cNvPr id="243" name="Google Shape;243;p29"/>
          <p:cNvSpPr/>
          <p:nvPr/>
        </p:nvSpPr>
        <p:spPr>
          <a:xfrm>
            <a:off x="9296225" y="2003550"/>
            <a:ext cx="3796800" cy="5202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txBox="1">
            <a:spLocks noGrp="1"/>
          </p:cNvSpPr>
          <p:nvPr>
            <p:ph type="subTitle" idx="8"/>
          </p:nvPr>
        </p:nvSpPr>
        <p:spPr>
          <a:xfrm>
            <a:off x="9655775" y="3080875"/>
            <a:ext cx="3077700" cy="10290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chemeClr val="accent1"/>
              </a:buClr>
              <a:buSzPts val="4000"/>
              <a:buFont typeface="DM Serif Display"/>
              <a:buNone/>
              <a:defRPr sz="4000">
                <a:solidFill>
                  <a:schemeClr val="accent1"/>
                </a:solidFill>
                <a:latin typeface="DM Serif Display"/>
                <a:ea typeface="DM Serif Display"/>
                <a:cs typeface="DM Serif Display"/>
                <a:sym typeface="DM Serif Display"/>
              </a:defRPr>
            </a:lvl1pPr>
            <a:lvl2pPr lvl="1" algn="ctr" rtl="0">
              <a:spcBef>
                <a:spcPts val="0"/>
              </a:spcBef>
              <a:spcAft>
                <a:spcPts val="0"/>
              </a:spcAft>
              <a:buSzPts val="2600"/>
              <a:buNone/>
              <a:defRPr/>
            </a:lvl2pPr>
            <a:lvl3pPr lvl="2" algn="ctr" rtl="0">
              <a:spcBef>
                <a:spcPts val="0"/>
              </a:spcBef>
              <a:spcAft>
                <a:spcPts val="0"/>
              </a:spcAft>
              <a:buSzPts val="2000"/>
              <a:buNone/>
              <a:defRPr/>
            </a:lvl3pPr>
            <a:lvl4pPr lvl="3" algn="ctr" rtl="0">
              <a:spcBef>
                <a:spcPts val="0"/>
              </a:spcBef>
              <a:spcAft>
                <a:spcPts val="0"/>
              </a:spcAft>
              <a:buSzPts val="2000"/>
              <a:buNone/>
              <a:defRPr/>
            </a:lvl4pPr>
            <a:lvl5pPr lvl="4" algn="ctr" rtl="0">
              <a:spcBef>
                <a:spcPts val="0"/>
              </a:spcBef>
              <a:spcAft>
                <a:spcPts val="0"/>
              </a:spcAft>
              <a:buSzPts val="2000"/>
              <a:buNone/>
              <a:defRPr/>
            </a:lvl5pPr>
            <a:lvl6pPr lvl="5" algn="ctr" rtl="0">
              <a:spcBef>
                <a:spcPts val="0"/>
              </a:spcBef>
              <a:spcAft>
                <a:spcPts val="0"/>
              </a:spcAft>
              <a:buSzPts val="2000"/>
              <a:buNone/>
              <a:defRPr/>
            </a:lvl6pPr>
            <a:lvl7pPr lvl="6" algn="ctr" rtl="0">
              <a:spcBef>
                <a:spcPts val="0"/>
              </a:spcBef>
              <a:spcAft>
                <a:spcPts val="0"/>
              </a:spcAft>
              <a:buSzPts val="2000"/>
              <a:buNone/>
              <a:defRPr/>
            </a:lvl7pPr>
            <a:lvl8pPr lvl="7" algn="ctr" rtl="0">
              <a:spcBef>
                <a:spcPts val="0"/>
              </a:spcBef>
              <a:spcAft>
                <a:spcPts val="0"/>
              </a:spcAft>
              <a:buSzPts val="2000"/>
              <a:buNone/>
              <a:defRPr/>
            </a:lvl8pPr>
            <a:lvl9pPr lvl="8" algn="ctr" rtl="0">
              <a:spcBef>
                <a:spcPts val="0"/>
              </a:spcBef>
              <a:spcAft>
                <a:spcPts val="0"/>
              </a:spcAft>
              <a:buSzPts val="2000"/>
              <a:buNone/>
              <a:defRPr/>
            </a:lvl9pPr>
          </a:lstStyle>
          <a:p>
            <a:endParaRPr/>
          </a:p>
        </p:txBody>
      </p:sp>
      <p:sp>
        <p:nvSpPr>
          <p:cNvPr id="245" name="Google Shape;245;p29"/>
          <p:cNvSpPr txBox="1">
            <a:spLocks noGrp="1"/>
          </p:cNvSpPr>
          <p:nvPr>
            <p:ph type="body" idx="9"/>
          </p:nvPr>
        </p:nvSpPr>
        <p:spPr>
          <a:xfrm>
            <a:off x="9655775" y="4278050"/>
            <a:ext cx="3077700" cy="2328900"/>
          </a:xfrm>
          <a:prstGeom prst="rect">
            <a:avLst/>
          </a:prstGeom>
        </p:spPr>
        <p:txBody>
          <a:bodyPr spcFirstLastPara="1" wrap="square" lIns="182850" tIns="182850" rIns="182850" bIns="182850" anchor="t" anchorCtr="0">
            <a:normAutofit/>
          </a:bodyPr>
          <a:lstStyle>
            <a:lvl1pPr marL="457200" lvl="0" indent="-330200" algn="ctr" rtl="0">
              <a:spcBef>
                <a:spcPts val="0"/>
              </a:spcBef>
              <a:spcAft>
                <a:spcPts val="0"/>
              </a:spcAft>
              <a:buClr>
                <a:schemeClr val="accent1"/>
              </a:buClr>
              <a:buSzPts val="1600"/>
              <a:buChar char="●"/>
              <a:defRPr sz="1600">
                <a:solidFill>
                  <a:schemeClr val="accent1"/>
                </a:solidFill>
              </a:defRPr>
            </a:lvl1pPr>
            <a:lvl2pPr marL="914400" lvl="1" indent="-330200" algn="ctr" rtl="0">
              <a:spcBef>
                <a:spcPts val="0"/>
              </a:spcBef>
              <a:spcAft>
                <a:spcPts val="0"/>
              </a:spcAft>
              <a:buClr>
                <a:schemeClr val="accent1"/>
              </a:buClr>
              <a:buSzPts val="1600"/>
              <a:buChar char="○"/>
              <a:defRPr sz="1600">
                <a:solidFill>
                  <a:schemeClr val="accent1"/>
                </a:solidFill>
              </a:defRPr>
            </a:lvl2pPr>
            <a:lvl3pPr marL="1371600" lvl="2" indent="-330200" algn="ctr" rtl="0">
              <a:spcBef>
                <a:spcPts val="0"/>
              </a:spcBef>
              <a:spcAft>
                <a:spcPts val="0"/>
              </a:spcAft>
              <a:buClr>
                <a:schemeClr val="accent1"/>
              </a:buClr>
              <a:buSzPts val="1600"/>
              <a:buChar char="■"/>
              <a:defRPr sz="1600">
                <a:solidFill>
                  <a:schemeClr val="accent1"/>
                </a:solidFill>
              </a:defRPr>
            </a:lvl3pPr>
            <a:lvl4pPr marL="1828800" lvl="3" indent="-330200" algn="ctr" rtl="0">
              <a:spcBef>
                <a:spcPts val="0"/>
              </a:spcBef>
              <a:spcAft>
                <a:spcPts val="0"/>
              </a:spcAft>
              <a:buClr>
                <a:schemeClr val="accent1"/>
              </a:buClr>
              <a:buSzPts val="1600"/>
              <a:buChar char="●"/>
              <a:defRPr sz="1600">
                <a:solidFill>
                  <a:schemeClr val="accent1"/>
                </a:solidFill>
              </a:defRPr>
            </a:lvl4pPr>
            <a:lvl5pPr marL="2286000" lvl="4" indent="-330200" algn="ctr" rtl="0">
              <a:spcBef>
                <a:spcPts val="0"/>
              </a:spcBef>
              <a:spcAft>
                <a:spcPts val="0"/>
              </a:spcAft>
              <a:buClr>
                <a:schemeClr val="accent1"/>
              </a:buClr>
              <a:buSzPts val="1600"/>
              <a:buChar char="○"/>
              <a:defRPr sz="1600">
                <a:solidFill>
                  <a:schemeClr val="accent1"/>
                </a:solidFill>
              </a:defRPr>
            </a:lvl5pPr>
            <a:lvl6pPr marL="2743200" lvl="5" indent="-330200" algn="ctr" rtl="0">
              <a:spcBef>
                <a:spcPts val="0"/>
              </a:spcBef>
              <a:spcAft>
                <a:spcPts val="0"/>
              </a:spcAft>
              <a:buClr>
                <a:schemeClr val="accent1"/>
              </a:buClr>
              <a:buSzPts val="1600"/>
              <a:buChar char="■"/>
              <a:defRPr sz="1600">
                <a:solidFill>
                  <a:schemeClr val="accent1"/>
                </a:solidFill>
              </a:defRPr>
            </a:lvl6pPr>
            <a:lvl7pPr marL="3200400" lvl="6" indent="-330200" algn="ctr" rtl="0">
              <a:spcBef>
                <a:spcPts val="0"/>
              </a:spcBef>
              <a:spcAft>
                <a:spcPts val="0"/>
              </a:spcAft>
              <a:buClr>
                <a:schemeClr val="accent1"/>
              </a:buClr>
              <a:buSzPts val="1600"/>
              <a:buChar char="●"/>
              <a:defRPr sz="1600">
                <a:solidFill>
                  <a:schemeClr val="accent1"/>
                </a:solidFill>
              </a:defRPr>
            </a:lvl7pPr>
            <a:lvl8pPr marL="3657600" lvl="7" indent="-330200" algn="ctr" rtl="0">
              <a:spcBef>
                <a:spcPts val="0"/>
              </a:spcBef>
              <a:spcAft>
                <a:spcPts val="0"/>
              </a:spcAft>
              <a:buClr>
                <a:schemeClr val="accent1"/>
              </a:buClr>
              <a:buSzPts val="1600"/>
              <a:buChar char="○"/>
              <a:defRPr sz="1600">
                <a:solidFill>
                  <a:schemeClr val="accent1"/>
                </a:solidFill>
              </a:defRPr>
            </a:lvl8pPr>
            <a:lvl9pPr marL="4114800" lvl="8" indent="-330200" algn="ctr" rtl="0">
              <a:spcBef>
                <a:spcPts val="0"/>
              </a:spcBef>
              <a:spcAft>
                <a:spcPts val="0"/>
              </a:spcAft>
              <a:buClr>
                <a:schemeClr val="accent1"/>
              </a:buClr>
              <a:buSzPts val="1600"/>
              <a:buChar char="■"/>
              <a:defRPr sz="1600">
                <a:solidFill>
                  <a:schemeClr val="accent1"/>
                </a:solidFill>
              </a:defRPr>
            </a:lvl9pPr>
          </a:lstStyle>
          <a:p>
            <a:endParaRPr/>
          </a:p>
        </p:txBody>
      </p:sp>
      <p:sp>
        <p:nvSpPr>
          <p:cNvPr id="246" name="Google Shape;246;p29"/>
          <p:cNvSpPr txBox="1">
            <a:spLocks noGrp="1"/>
          </p:cNvSpPr>
          <p:nvPr>
            <p:ph type="body" idx="13"/>
          </p:nvPr>
        </p:nvSpPr>
        <p:spPr>
          <a:xfrm>
            <a:off x="9655775" y="2602425"/>
            <a:ext cx="3077700" cy="832800"/>
          </a:xfrm>
          <a:prstGeom prst="rect">
            <a:avLst/>
          </a:prstGeom>
        </p:spPr>
        <p:txBody>
          <a:bodyPr spcFirstLastPara="1" wrap="square" lIns="182850" tIns="182850" rIns="182850" bIns="182850" anchor="t" anchorCtr="0">
            <a:normAutofit/>
          </a:bodyPr>
          <a:lstStyle>
            <a:lvl1pPr marL="457200" lvl="0" indent="-381000" algn="ctr" rtl="0">
              <a:spcBef>
                <a:spcPts val="0"/>
              </a:spcBef>
              <a:spcAft>
                <a:spcPts val="0"/>
              </a:spcAft>
              <a:buClr>
                <a:schemeClr val="accent1"/>
              </a:buClr>
              <a:buSzPts val="2400"/>
              <a:buChar char="●"/>
              <a:defRPr sz="2400">
                <a:solidFill>
                  <a:schemeClr val="accent1"/>
                </a:solidFill>
              </a:defRPr>
            </a:lvl1pPr>
            <a:lvl2pPr marL="914400" lvl="1" indent="-381000" algn="ctr" rtl="0">
              <a:spcBef>
                <a:spcPts val="0"/>
              </a:spcBef>
              <a:spcAft>
                <a:spcPts val="0"/>
              </a:spcAft>
              <a:buClr>
                <a:schemeClr val="accent1"/>
              </a:buClr>
              <a:buSzPts val="2400"/>
              <a:buChar char="○"/>
              <a:defRPr sz="2400">
                <a:solidFill>
                  <a:schemeClr val="accent1"/>
                </a:solidFill>
              </a:defRPr>
            </a:lvl2pPr>
            <a:lvl3pPr marL="1371600" lvl="2" indent="-381000" algn="ctr" rtl="0">
              <a:spcBef>
                <a:spcPts val="0"/>
              </a:spcBef>
              <a:spcAft>
                <a:spcPts val="0"/>
              </a:spcAft>
              <a:buClr>
                <a:schemeClr val="accent1"/>
              </a:buClr>
              <a:buSzPts val="2400"/>
              <a:buChar char="■"/>
              <a:defRPr sz="2400">
                <a:solidFill>
                  <a:schemeClr val="accent1"/>
                </a:solidFill>
              </a:defRPr>
            </a:lvl3pPr>
            <a:lvl4pPr marL="1828800" lvl="3" indent="-381000" algn="ctr" rtl="0">
              <a:spcBef>
                <a:spcPts val="0"/>
              </a:spcBef>
              <a:spcAft>
                <a:spcPts val="0"/>
              </a:spcAft>
              <a:buClr>
                <a:schemeClr val="accent1"/>
              </a:buClr>
              <a:buSzPts val="2400"/>
              <a:buChar char="●"/>
              <a:defRPr sz="2400">
                <a:solidFill>
                  <a:schemeClr val="accent1"/>
                </a:solidFill>
              </a:defRPr>
            </a:lvl4pPr>
            <a:lvl5pPr marL="2286000" lvl="4" indent="-381000" algn="ctr" rtl="0">
              <a:spcBef>
                <a:spcPts val="0"/>
              </a:spcBef>
              <a:spcAft>
                <a:spcPts val="0"/>
              </a:spcAft>
              <a:buClr>
                <a:schemeClr val="accent1"/>
              </a:buClr>
              <a:buSzPts val="2400"/>
              <a:buChar char="○"/>
              <a:defRPr sz="2400">
                <a:solidFill>
                  <a:schemeClr val="accent1"/>
                </a:solidFill>
              </a:defRPr>
            </a:lvl5pPr>
            <a:lvl6pPr marL="2743200" lvl="5" indent="-381000" algn="ctr" rtl="0">
              <a:spcBef>
                <a:spcPts val="0"/>
              </a:spcBef>
              <a:spcAft>
                <a:spcPts val="0"/>
              </a:spcAft>
              <a:buClr>
                <a:schemeClr val="accent1"/>
              </a:buClr>
              <a:buSzPts val="2400"/>
              <a:buChar char="■"/>
              <a:defRPr sz="2400">
                <a:solidFill>
                  <a:schemeClr val="accent1"/>
                </a:solidFill>
              </a:defRPr>
            </a:lvl6pPr>
            <a:lvl7pPr marL="3200400" lvl="6" indent="-381000" algn="ctr" rtl="0">
              <a:spcBef>
                <a:spcPts val="0"/>
              </a:spcBef>
              <a:spcAft>
                <a:spcPts val="0"/>
              </a:spcAft>
              <a:buClr>
                <a:schemeClr val="accent1"/>
              </a:buClr>
              <a:buSzPts val="2400"/>
              <a:buChar char="●"/>
              <a:defRPr sz="2400">
                <a:solidFill>
                  <a:schemeClr val="accent1"/>
                </a:solidFill>
              </a:defRPr>
            </a:lvl7pPr>
            <a:lvl8pPr marL="3657600" lvl="7" indent="-381000" algn="ctr" rtl="0">
              <a:spcBef>
                <a:spcPts val="0"/>
              </a:spcBef>
              <a:spcAft>
                <a:spcPts val="0"/>
              </a:spcAft>
              <a:buClr>
                <a:schemeClr val="accent1"/>
              </a:buClr>
              <a:buSzPts val="2400"/>
              <a:buChar char="○"/>
              <a:defRPr sz="2400">
                <a:solidFill>
                  <a:schemeClr val="accent1"/>
                </a:solidFill>
              </a:defRPr>
            </a:lvl8pPr>
            <a:lvl9pPr marL="4114800" lvl="8" indent="-381000" algn="ctr" rtl="0">
              <a:spcBef>
                <a:spcPts val="0"/>
              </a:spcBef>
              <a:spcAft>
                <a:spcPts val="0"/>
              </a:spcAft>
              <a:buClr>
                <a:schemeClr val="accent1"/>
              </a:buClr>
              <a:buSzPts val="2400"/>
              <a:buChar char="■"/>
              <a:defRPr sz="2400">
                <a:solidFill>
                  <a:schemeClr val="accent1"/>
                </a:solidFill>
              </a:defRPr>
            </a:lvl9pPr>
          </a:lstStyle>
          <a:p>
            <a:endParaRPr/>
          </a:p>
        </p:txBody>
      </p:sp>
      <p:sp>
        <p:nvSpPr>
          <p:cNvPr id="247" name="Google Shape;247;p29"/>
          <p:cNvSpPr/>
          <p:nvPr/>
        </p:nvSpPr>
        <p:spPr>
          <a:xfrm>
            <a:off x="13397475" y="2003550"/>
            <a:ext cx="3796800" cy="52023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9"/>
          <p:cNvSpPr txBox="1">
            <a:spLocks noGrp="1"/>
          </p:cNvSpPr>
          <p:nvPr>
            <p:ph type="subTitle" idx="14"/>
          </p:nvPr>
        </p:nvSpPr>
        <p:spPr>
          <a:xfrm>
            <a:off x="13757025" y="3080875"/>
            <a:ext cx="3077700" cy="10290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chemeClr val="accent1"/>
              </a:buClr>
              <a:buSzPts val="4000"/>
              <a:buFont typeface="DM Serif Display"/>
              <a:buNone/>
              <a:defRPr sz="4000">
                <a:solidFill>
                  <a:schemeClr val="accent1"/>
                </a:solidFill>
                <a:latin typeface="DM Serif Display"/>
                <a:ea typeface="DM Serif Display"/>
                <a:cs typeface="DM Serif Display"/>
                <a:sym typeface="DM Serif Display"/>
              </a:defRPr>
            </a:lvl1pPr>
            <a:lvl2pPr lvl="1" algn="ctr" rtl="0">
              <a:spcBef>
                <a:spcPts val="0"/>
              </a:spcBef>
              <a:spcAft>
                <a:spcPts val="0"/>
              </a:spcAft>
              <a:buSzPts val="2600"/>
              <a:buNone/>
              <a:defRPr/>
            </a:lvl2pPr>
            <a:lvl3pPr lvl="2" algn="ctr" rtl="0">
              <a:spcBef>
                <a:spcPts val="0"/>
              </a:spcBef>
              <a:spcAft>
                <a:spcPts val="0"/>
              </a:spcAft>
              <a:buSzPts val="2000"/>
              <a:buNone/>
              <a:defRPr/>
            </a:lvl3pPr>
            <a:lvl4pPr lvl="3" algn="ctr" rtl="0">
              <a:spcBef>
                <a:spcPts val="0"/>
              </a:spcBef>
              <a:spcAft>
                <a:spcPts val="0"/>
              </a:spcAft>
              <a:buSzPts val="2000"/>
              <a:buNone/>
              <a:defRPr/>
            </a:lvl4pPr>
            <a:lvl5pPr lvl="4" algn="ctr" rtl="0">
              <a:spcBef>
                <a:spcPts val="0"/>
              </a:spcBef>
              <a:spcAft>
                <a:spcPts val="0"/>
              </a:spcAft>
              <a:buSzPts val="2000"/>
              <a:buNone/>
              <a:defRPr/>
            </a:lvl5pPr>
            <a:lvl6pPr lvl="5" algn="ctr" rtl="0">
              <a:spcBef>
                <a:spcPts val="0"/>
              </a:spcBef>
              <a:spcAft>
                <a:spcPts val="0"/>
              </a:spcAft>
              <a:buSzPts val="2000"/>
              <a:buNone/>
              <a:defRPr/>
            </a:lvl6pPr>
            <a:lvl7pPr lvl="6" algn="ctr" rtl="0">
              <a:spcBef>
                <a:spcPts val="0"/>
              </a:spcBef>
              <a:spcAft>
                <a:spcPts val="0"/>
              </a:spcAft>
              <a:buSzPts val="2000"/>
              <a:buNone/>
              <a:defRPr/>
            </a:lvl7pPr>
            <a:lvl8pPr lvl="7" algn="ctr" rtl="0">
              <a:spcBef>
                <a:spcPts val="0"/>
              </a:spcBef>
              <a:spcAft>
                <a:spcPts val="0"/>
              </a:spcAft>
              <a:buSzPts val="2000"/>
              <a:buNone/>
              <a:defRPr/>
            </a:lvl8pPr>
            <a:lvl9pPr lvl="8" algn="ctr" rtl="0">
              <a:spcBef>
                <a:spcPts val="0"/>
              </a:spcBef>
              <a:spcAft>
                <a:spcPts val="0"/>
              </a:spcAft>
              <a:buSzPts val="2000"/>
              <a:buNone/>
              <a:defRPr/>
            </a:lvl9pPr>
          </a:lstStyle>
          <a:p>
            <a:endParaRPr/>
          </a:p>
        </p:txBody>
      </p:sp>
      <p:sp>
        <p:nvSpPr>
          <p:cNvPr id="249" name="Google Shape;249;p29"/>
          <p:cNvSpPr txBox="1">
            <a:spLocks noGrp="1"/>
          </p:cNvSpPr>
          <p:nvPr>
            <p:ph type="body" idx="15"/>
          </p:nvPr>
        </p:nvSpPr>
        <p:spPr>
          <a:xfrm>
            <a:off x="13757025" y="4278050"/>
            <a:ext cx="3077700" cy="2328900"/>
          </a:xfrm>
          <a:prstGeom prst="rect">
            <a:avLst/>
          </a:prstGeom>
        </p:spPr>
        <p:txBody>
          <a:bodyPr spcFirstLastPara="1" wrap="square" lIns="182850" tIns="182850" rIns="182850" bIns="182850" anchor="t" anchorCtr="0">
            <a:normAutofit/>
          </a:bodyPr>
          <a:lstStyle>
            <a:lvl1pPr marL="457200" lvl="0" indent="-330200" algn="ctr" rtl="0">
              <a:spcBef>
                <a:spcPts val="0"/>
              </a:spcBef>
              <a:spcAft>
                <a:spcPts val="0"/>
              </a:spcAft>
              <a:buClr>
                <a:schemeClr val="accent1"/>
              </a:buClr>
              <a:buSzPts val="1600"/>
              <a:buChar char="●"/>
              <a:defRPr sz="1600">
                <a:solidFill>
                  <a:schemeClr val="accent1"/>
                </a:solidFill>
              </a:defRPr>
            </a:lvl1pPr>
            <a:lvl2pPr marL="914400" lvl="1" indent="-330200" algn="ctr" rtl="0">
              <a:spcBef>
                <a:spcPts val="0"/>
              </a:spcBef>
              <a:spcAft>
                <a:spcPts val="0"/>
              </a:spcAft>
              <a:buClr>
                <a:schemeClr val="accent1"/>
              </a:buClr>
              <a:buSzPts val="1600"/>
              <a:buChar char="○"/>
              <a:defRPr sz="1600">
                <a:solidFill>
                  <a:schemeClr val="accent1"/>
                </a:solidFill>
              </a:defRPr>
            </a:lvl2pPr>
            <a:lvl3pPr marL="1371600" lvl="2" indent="-330200" algn="ctr" rtl="0">
              <a:spcBef>
                <a:spcPts val="0"/>
              </a:spcBef>
              <a:spcAft>
                <a:spcPts val="0"/>
              </a:spcAft>
              <a:buClr>
                <a:schemeClr val="accent1"/>
              </a:buClr>
              <a:buSzPts val="1600"/>
              <a:buChar char="■"/>
              <a:defRPr sz="1600">
                <a:solidFill>
                  <a:schemeClr val="accent1"/>
                </a:solidFill>
              </a:defRPr>
            </a:lvl3pPr>
            <a:lvl4pPr marL="1828800" lvl="3" indent="-330200" algn="ctr" rtl="0">
              <a:spcBef>
                <a:spcPts val="0"/>
              </a:spcBef>
              <a:spcAft>
                <a:spcPts val="0"/>
              </a:spcAft>
              <a:buClr>
                <a:schemeClr val="accent1"/>
              </a:buClr>
              <a:buSzPts val="1600"/>
              <a:buChar char="●"/>
              <a:defRPr sz="1600">
                <a:solidFill>
                  <a:schemeClr val="accent1"/>
                </a:solidFill>
              </a:defRPr>
            </a:lvl4pPr>
            <a:lvl5pPr marL="2286000" lvl="4" indent="-330200" algn="ctr" rtl="0">
              <a:spcBef>
                <a:spcPts val="0"/>
              </a:spcBef>
              <a:spcAft>
                <a:spcPts val="0"/>
              </a:spcAft>
              <a:buClr>
                <a:schemeClr val="accent1"/>
              </a:buClr>
              <a:buSzPts val="1600"/>
              <a:buChar char="○"/>
              <a:defRPr sz="1600">
                <a:solidFill>
                  <a:schemeClr val="accent1"/>
                </a:solidFill>
              </a:defRPr>
            </a:lvl5pPr>
            <a:lvl6pPr marL="2743200" lvl="5" indent="-330200" algn="ctr" rtl="0">
              <a:spcBef>
                <a:spcPts val="0"/>
              </a:spcBef>
              <a:spcAft>
                <a:spcPts val="0"/>
              </a:spcAft>
              <a:buClr>
                <a:schemeClr val="accent1"/>
              </a:buClr>
              <a:buSzPts val="1600"/>
              <a:buChar char="■"/>
              <a:defRPr sz="1600">
                <a:solidFill>
                  <a:schemeClr val="accent1"/>
                </a:solidFill>
              </a:defRPr>
            </a:lvl6pPr>
            <a:lvl7pPr marL="3200400" lvl="6" indent="-330200" algn="ctr" rtl="0">
              <a:spcBef>
                <a:spcPts val="0"/>
              </a:spcBef>
              <a:spcAft>
                <a:spcPts val="0"/>
              </a:spcAft>
              <a:buClr>
                <a:schemeClr val="accent1"/>
              </a:buClr>
              <a:buSzPts val="1600"/>
              <a:buChar char="●"/>
              <a:defRPr sz="1600">
                <a:solidFill>
                  <a:schemeClr val="accent1"/>
                </a:solidFill>
              </a:defRPr>
            </a:lvl7pPr>
            <a:lvl8pPr marL="3657600" lvl="7" indent="-330200" algn="ctr" rtl="0">
              <a:spcBef>
                <a:spcPts val="0"/>
              </a:spcBef>
              <a:spcAft>
                <a:spcPts val="0"/>
              </a:spcAft>
              <a:buClr>
                <a:schemeClr val="accent1"/>
              </a:buClr>
              <a:buSzPts val="1600"/>
              <a:buChar char="○"/>
              <a:defRPr sz="1600">
                <a:solidFill>
                  <a:schemeClr val="accent1"/>
                </a:solidFill>
              </a:defRPr>
            </a:lvl8pPr>
            <a:lvl9pPr marL="4114800" lvl="8" indent="-330200" algn="ctr" rtl="0">
              <a:spcBef>
                <a:spcPts val="0"/>
              </a:spcBef>
              <a:spcAft>
                <a:spcPts val="0"/>
              </a:spcAft>
              <a:buClr>
                <a:schemeClr val="accent1"/>
              </a:buClr>
              <a:buSzPts val="1600"/>
              <a:buChar char="■"/>
              <a:defRPr sz="1600">
                <a:solidFill>
                  <a:schemeClr val="accent1"/>
                </a:solidFill>
              </a:defRPr>
            </a:lvl9pPr>
          </a:lstStyle>
          <a:p>
            <a:endParaRPr/>
          </a:p>
        </p:txBody>
      </p:sp>
      <p:sp>
        <p:nvSpPr>
          <p:cNvPr id="250" name="Google Shape;250;p29"/>
          <p:cNvSpPr txBox="1">
            <a:spLocks noGrp="1"/>
          </p:cNvSpPr>
          <p:nvPr>
            <p:ph type="body" idx="16"/>
          </p:nvPr>
        </p:nvSpPr>
        <p:spPr>
          <a:xfrm>
            <a:off x="13757025" y="2602425"/>
            <a:ext cx="3077700" cy="832800"/>
          </a:xfrm>
          <a:prstGeom prst="rect">
            <a:avLst/>
          </a:prstGeom>
        </p:spPr>
        <p:txBody>
          <a:bodyPr spcFirstLastPara="1" wrap="square" lIns="182850" tIns="182850" rIns="182850" bIns="182850" anchor="t" anchorCtr="0">
            <a:normAutofit/>
          </a:bodyPr>
          <a:lstStyle>
            <a:lvl1pPr marL="457200" lvl="0" indent="-381000" algn="ctr" rtl="0">
              <a:spcBef>
                <a:spcPts val="0"/>
              </a:spcBef>
              <a:spcAft>
                <a:spcPts val="0"/>
              </a:spcAft>
              <a:buClr>
                <a:schemeClr val="accent1"/>
              </a:buClr>
              <a:buSzPts val="2400"/>
              <a:buChar char="●"/>
              <a:defRPr sz="2400">
                <a:solidFill>
                  <a:schemeClr val="accent1"/>
                </a:solidFill>
              </a:defRPr>
            </a:lvl1pPr>
            <a:lvl2pPr marL="914400" lvl="1" indent="-381000" algn="ctr" rtl="0">
              <a:spcBef>
                <a:spcPts val="0"/>
              </a:spcBef>
              <a:spcAft>
                <a:spcPts val="0"/>
              </a:spcAft>
              <a:buClr>
                <a:schemeClr val="accent1"/>
              </a:buClr>
              <a:buSzPts val="2400"/>
              <a:buChar char="○"/>
              <a:defRPr sz="2400">
                <a:solidFill>
                  <a:schemeClr val="accent1"/>
                </a:solidFill>
              </a:defRPr>
            </a:lvl2pPr>
            <a:lvl3pPr marL="1371600" lvl="2" indent="-381000" algn="ctr" rtl="0">
              <a:spcBef>
                <a:spcPts val="0"/>
              </a:spcBef>
              <a:spcAft>
                <a:spcPts val="0"/>
              </a:spcAft>
              <a:buClr>
                <a:schemeClr val="accent1"/>
              </a:buClr>
              <a:buSzPts val="2400"/>
              <a:buChar char="■"/>
              <a:defRPr sz="2400">
                <a:solidFill>
                  <a:schemeClr val="accent1"/>
                </a:solidFill>
              </a:defRPr>
            </a:lvl3pPr>
            <a:lvl4pPr marL="1828800" lvl="3" indent="-381000" algn="ctr" rtl="0">
              <a:spcBef>
                <a:spcPts val="0"/>
              </a:spcBef>
              <a:spcAft>
                <a:spcPts val="0"/>
              </a:spcAft>
              <a:buClr>
                <a:schemeClr val="accent1"/>
              </a:buClr>
              <a:buSzPts val="2400"/>
              <a:buChar char="●"/>
              <a:defRPr sz="2400">
                <a:solidFill>
                  <a:schemeClr val="accent1"/>
                </a:solidFill>
              </a:defRPr>
            </a:lvl4pPr>
            <a:lvl5pPr marL="2286000" lvl="4" indent="-381000" algn="ctr" rtl="0">
              <a:spcBef>
                <a:spcPts val="0"/>
              </a:spcBef>
              <a:spcAft>
                <a:spcPts val="0"/>
              </a:spcAft>
              <a:buClr>
                <a:schemeClr val="accent1"/>
              </a:buClr>
              <a:buSzPts val="2400"/>
              <a:buChar char="○"/>
              <a:defRPr sz="2400">
                <a:solidFill>
                  <a:schemeClr val="accent1"/>
                </a:solidFill>
              </a:defRPr>
            </a:lvl5pPr>
            <a:lvl6pPr marL="2743200" lvl="5" indent="-381000" algn="ctr" rtl="0">
              <a:spcBef>
                <a:spcPts val="0"/>
              </a:spcBef>
              <a:spcAft>
                <a:spcPts val="0"/>
              </a:spcAft>
              <a:buClr>
                <a:schemeClr val="accent1"/>
              </a:buClr>
              <a:buSzPts val="2400"/>
              <a:buChar char="■"/>
              <a:defRPr sz="2400">
                <a:solidFill>
                  <a:schemeClr val="accent1"/>
                </a:solidFill>
              </a:defRPr>
            </a:lvl6pPr>
            <a:lvl7pPr marL="3200400" lvl="6" indent="-381000" algn="ctr" rtl="0">
              <a:spcBef>
                <a:spcPts val="0"/>
              </a:spcBef>
              <a:spcAft>
                <a:spcPts val="0"/>
              </a:spcAft>
              <a:buClr>
                <a:schemeClr val="accent1"/>
              </a:buClr>
              <a:buSzPts val="2400"/>
              <a:buChar char="●"/>
              <a:defRPr sz="2400">
                <a:solidFill>
                  <a:schemeClr val="accent1"/>
                </a:solidFill>
              </a:defRPr>
            </a:lvl7pPr>
            <a:lvl8pPr marL="3657600" lvl="7" indent="-381000" algn="ctr" rtl="0">
              <a:spcBef>
                <a:spcPts val="0"/>
              </a:spcBef>
              <a:spcAft>
                <a:spcPts val="0"/>
              </a:spcAft>
              <a:buClr>
                <a:schemeClr val="accent1"/>
              </a:buClr>
              <a:buSzPts val="2400"/>
              <a:buChar char="○"/>
              <a:defRPr sz="2400">
                <a:solidFill>
                  <a:schemeClr val="accent1"/>
                </a:solidFill>
              </a:defRPr>
            </a:lvl8pPr>
            <a:lvl9pPr marL="4114800" lvl="8" indent="-381000" algn="ctr" rtl="0">
              <a:spcBef>
                <a:spcPts val="0"/>
              </a:spcBef>
              <a:spcAft>
                <a:spcPts val="0"/>
              </a:spcAft>
              <a:buClr>
                <a:schemeClr val="accent1"/>
              </a:buClr>
              <a:buSzPts val="2400"/>
              <a:buChar char="■"/>
              <a:defRPr sz="2400">
                <a:solidFill>
                  <a:schemeClr val="accent1"/>
                </a:solidFill>
              </a:defRPr>
            </a:lvl9pPr>
          </a:lstStyle>
          <a:p>
            <a:endParaRPr/>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oint 2">
  <p:cSld name="CUSTOM_16_1">
    <p:bg>
      <p:bgPr>
        <a:solidFill>
          <a:schemeClr val="lt2"/>
        </a:solidFill>
        <a:effectLst/>
      </p:bgPr>
    </p:bg>
    <p:spTree>
      <p:nvGrpSpPr>
        <p:cNvPr id="1" name="Shape 295"/>
        <p:cNvGrpSpPr/>
        <p:nvPr/>
      </p:nvGrpSpPr>
      <p:grpSpPr>
        <a:xfrm>
          <a:off x="0" y="0"/>
          <a:ext cx="0" cy="0"/>
          <a:chOff x="0" y="0"/>
          <a:chExt cx="0" cy="0"/>
        </a:xfrm>
      </p:grpSpPr>
      <p:sp>
        <p:nvSpPr>
          <p:cNvPr id="296" name="Google Shape;296;p33"/>
          <p:cNvSpPr txBox="1">
            <a:spLocks noGrp="1"/>
          </p:cNvSpPr>
          <p:nvPr>
            <p:ph type="body" idx="1"/>
          </p:nvPr>
        </p:nvSpPr>
        <p:spPr>
          <a:xfrm>
            <a:off x="5438725" y="3505200"/>
            <a:ext cx="7296000" cy="4611900"/>
          </a:xfrm>
          <a:prstGeom prst="rect">
            <a:avLst/>
          </a:prstGeom>
        </p:spPr>
        <p:txBody>
          <a:bodyPr spcFirstLastPara="1" wrap="square" lIns="182850" tIns="182850" rIns="182850" bIns="182850" anchor="t" anchorCtr="0">
            <a:normAutofit/>
          </a:bodyPr>
          <a:lstStyle>
            <a:lvl1pPr marL="457200" lvl="0" indent="-330200" algn="ctr" rtl="0">
              <a:spcBef>
                <a:spcPts val="0"/>
              </a:spcBef>
              <a:spcAft>
                <a:spcPts val="0"/>
              </a:spcAft>
              <a:buClr>
                <a:schemeClr val="accent1"/>
              </a:buClr>
              <a:buSzPts val="1600"/>
              <a:buChar char="●"/>
              <a:defRPr sz="1600">
                <a:solidFill>
                  <a:schemeClr val="accent1"/>
                </a:solidFill>
              </a:defRPr>
            </a:lvl1pPr>
            <a:lvl2pPr marL="914400" lvl="1" indent="-330200" algn="ctr" rtl="0">
              <a:spcBef>
                <a:spcPts val="0"/>
              </a:spcBef>
              <a:spcAft>
                <a:spcPts val="0"/>
              </a:spcAft>
              <a:buClr>
                <a:schemeClr val="accent1"/>
              </a:buClr>
              <a:buSzPts val="1600"/>
              <a:buChar char="○"/>
              <a:defRPr sz="1600">
                <a:solidFill>
                  <a:schemeClr val="accent1"/>
                </a:solidFill>
              </a:defRPr>
            </a:lvl2pPr>
            <a:lvl3pPr marL="1371600" lvl="2" indent="-330200" algn="ctr" rtl="0">
              <a:spcBef>
                <a:spcPts val="0"/>
              </a:spcBef>
              <a:spcAft>
                <a:spcPts val="0"/>
              </a:spcAft>
              <a:buClr>
                <a:schemeClr val="accent1"/>
              </a:buClr>
              <a:buSzPts val="1600"/>
              <a:buChar char="■"/>
              <a:defRPr sz="1600">
                <a:solidFill>
                  <a:schemeClr val="accent1"/>
                </a:solidFill>
              </a:defRPr>
            </a:lvl3pPr>
            <a:lvl4pPr marL="1828800" lvl="3" indent="-330200" algn="ctr" rtl="0">
              <a:spcBef>
                <a:spcPts val="0"/>
              </a:spcBef>
              <a:spcAft>
                <a:spcPts val="0"/>
              </a:spcAft>
              <a:buClr>
                <a:schemeClr val="accent1"/>
              </a:buClr>
              <a:buSzPts val="1600"/>
              <a:buChar char="●"/>
              <a:defRPr sz="1600">
                <a:solidFill>
                  <a:schemeClr val="accent1"/>
                </a:solidFill>
              </a:defRPr>
            </a:lvl4pPr>
            <a:lvl5pPr marL="2286000" lvl="4" indent="-330200" algn="ctr" rtl="0">
              <a:spcBef>
                <a:spcPts val="0"/>
              </a:spcBef>
              <a:spcAft>
                <a:spcPts val="0"/>
              </a:spcAft>
              <a:buClr>
                <a:schemeClr val="accent1"/>
              </a:buClr>
              <a:buSzPts val="1600"/>
              <a:buChar char="○"/>
              <a:defRPr sz="1600">
                <a:solidFill>
                  <a:schemeClr val="accent1"/>
                </a:solidFill>
              </a:defRPr>
            </a:lvl5pPr>
            <a:lvl6pPr marL="2743200" lvl="5" indent="-330200" algn="ctr" rtl="0">
              <a:spcBef>
                <a:spcPts val="0"/>
              </a:spcBef>
              <a:spcAft>
                <a:spcPts val="0"/>
              </a:spcAft>
              <a:buClr>
                <a:schemeClr val="accent1"/>
              </a:buClr>
              <a:buSzPts val="1600"/>
              <a:buChar char="■"/>
              <a:defRPr sz="1600">
                <a:solidFill>
                  <a:schemeClr val="accent1"/>
                </a:solidFill>
              </a:defRPr>
            </a:lvl6pPr>
            <a:lvl7pPr marL="3200400" lvl="6" indent="-330200" algn="ctr" rtl="0">
              <a:spcBef>
                <a:spcPts val="0"/>
              </a:spcBef>
              <a:spcAft>
                <a:spcPts val="0"/>
              </a:spcAft>
              <a:buClr>
                <a:schemeClr val="accent1"/>
              </a:buClr>
              <a:buSzPts val="1600"/>
              <a:buChar char="●"/>
              <a:defRPr sz="1600">
                <a:solidFill>
                  <a:schemeClr val="accent1"/>
                </a:solidFill>
              </a:defRPr>
            </a:lvl7pPr>
            <a:lvl8pPr marL="3657600" lvl="7" indent="-330200" algn="ctr" rtl="0">
              <a:spcBef>
                <a:spcPts val="0"/>
              </a:spcBef>
              <a:spcAft>
                <a:spcPts val="0"/>
              </a:spcAft>
              <a:buClr>
                <a:schemeClr val="accent1"/>
              </a:buClr>
              <a:buSzPts val="1600"/>
              <a:buChar char="○"/>
              <a:defRPr sz="1600">
                <a:solidFill>
                  <a:schemeClr val="accent1"/>
                </a:solidFill>
              </a:defRPr>
            </a:lvl8pPr>
            <a:lvl9pPr marL="4114800" lvl="8" indent="-330200" algn="ctr" rtl="0">
              <a:spcBef>
                <a:spcPts val="0"/>
              </a:spcBef>
              <a:spcAft>
                <a:spcPts val="0"/>
              </a:spcAft>
              <a:buClr>
                <a:schemeClr val="accent1"/>
              </a:buClr>
              <a:buSzPts val="1600"/>
              <a:buChar char="■"/>
              <a:defRPr sz="1600">
                <a:solidFill>
                  <a:schemeClr val="accent1"/>
                </a:solidFill>
              </a:defRPr>
            </a:lvl9pPr>
          </a:lstStyle>
          <a:p>
            <a:endParaRPr/>
          </a:p>
        </p:txBody>
      </p:sp>
      <p:sp>
        <p:nvSpPr>
          <p:cNvPr id="297" name="Google Shape;297;p33"/>
          <p:cNvSpPr txBox="1">
            <a:spLocks noGrp="1"/>
          </p:cNvSpPr>
          <p:nvPr>
            <p:ph type="subTitle" idx="2"/>
          </p:nvPr>
        </p:nvSpPr>
        <p:spPr>
          <a:xfrm>
            <a:off x="4194200" y="1770550"/>
            <a:ext cx="9785100" cy="14316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chemeClr val="accent1"/>
              </a:buClr>
              <a:buSzPts val="7000"/>
              <a:buFont typeface="DM Serif Display"/>
              <a:buNone/>
              <a:defRPr sz="7000">
                <a:solidFill>
                  <a:schemeClr val="accent1"/>
                </a:solidFill>
                <a:latin typeface="DM Serif Display"/>
                <a:ea typeface="DM Serif Display"/>
                <a:cs typeface="DM Serif Display"/>
                <a:sym typeface="DM Serif Display"/>
              </a:defRPr>
            </a:lvl1pPr>
            <a:lvl2pPr lvl="1" algn="ctr" rtl="0">
              <a:spcBef>
                <a:spcPts val="0"/>
              </a:spcBef>
              <a:spcAft>
                <a:spcPts val="0"/>
              </a:spcAft>
              <a:buClr>
                <a:schemeClr val="accent1"/>
              </a:buClr>
              <a:buSzPts val="2600"/>
              <a:buNone/>
              <a:defRPr>
                <a:solidFill>
                  <a:schemeClr val="accent1"/>
                </a:solidFill>
              </a:defRPr>
            </a:lvl2pPr>
            <a:lvl3pPr lvl="2" algn="ctr" rtl="0">
              <a:spcBef>
                <a:spcPts val="0"/>
              </a:spcBef>
              <a:spcAft>
                <a:spcPts val="0"/>
              </a:spcAft>
              <a:buClr>
                <a:schemeClr val="accent1"/>
              </a:buClr>
              <a:buSzPts val="2000"/>
              <a:buNone/>
              <a:defRPr>
                <a:solidFill>
                  <a:schemeClr val="accent1"/>
                </a:solidFill>
              </a:defRPr>
            </a:lvl3pPr>
            <a:lvl4pPr lvl="3" algn="ctr" rtl="0">
              <a:spcBef>
                <a:spcPts val="0"/>
              </a:spcBef>
              <a:spcAft>
                <a:spcPts val="0"/>
              </a:spcAft>
              <a:buClr>
                <a:schemeClr val="accent1"/>
              </a:buClr>
              <a:buSzPts val="2000"/>
              <a:buNone/>
              <a:defRPr>
                <a:solidFill>
                  <a:schemeClr val="accent1"/>
                </a:solidFill>
              </a:defRPr>
            </a:lvl4pPr>
            <a:lvl5pPr lvl="4" algn="ctr" rtl="0">
              <a:spcBef>
                <a:spcPts val="0"/>
              </a:spcBef>
              <a:spcAft>
                <a:spcPts val="0"/>
              </a:spcAft>
              <a:buClr>
                <a:schemeClr val="accent1"/>
              </a:buClr>
              <a:buSzPts val="2000"/>
              <a:buNone/>
              <a:defRPr>
                <a:solidFill>
                  <a:schemeClr val="accent1"/>
                </a:solidFill>
              </a:defRPr>
            </a:lvl5pPr>
            <a:lvl6pPr lvl="5" algn="ctr" rtl="0">
              <a:spcBef>
                <a:spcPts val="0"/>
              </a:spcBef>
              <a:spcAft>
                <a:spcPts val="0"/>
              </a:spcAft>
              <a:buClr>
                <a:schemeClr val="accent1"/>
              </a:buClr>
              <a:buSzPts val="2000"/>
              <a:buNone/>
              <a:defRPr>
                <a:solidFill>
                  <a:schemeClr val="accent1"/>
                </a:solidFill>
              </a:defRPr>
            </a:lvl6pPr>
            <a:lvl7pPr lvl="6" algn="ctr" rtl="0">
              <a:spcBef>
                <a:spcPts val="0"/>
              </a:spcBef>
              <a:spcAft>
                <a:spcPts val="0"/>
              </a:spcAft>
              <a:buClr>
                <a:schemeClr val="accent1"/>
              </a:buClr>
              <a:buSzPts val="2000"/>
              <a:buNone/>
              <a:defRPr>
                <a:solidFill>
                  <a:schemeClr val="accent1"/>
                </a:solidFill>
              </a:defRPr>
            </a:lvl7pPr>
            <a:lvl8pPr lvl="7" algn="ctr" rtl="0">
              <a:spcBef>
                <a:spcPts val="0"/>
              </a:spcBef>
              <a:spcAft>
                <a:spcPts val="0"/>
              </a:spcAft>
              <a:buClr>
                <a:schemeClr val="accent1"/>
              </a:buClr>
              <a:buSzPts val="2000"/>
              <a:buNone/>
              <a:defRPr>
                <a:solidFill>
                  <a:schemeClr val="accent1"/>
                </a:solidFill>
              </a:defRPr>
            </a:lvl8pPr>
            <a:lvl9pPr lvl="8" algn="ctr" rtl="0">
              <a:spcBef>
                <a:spcPts val="0"/>
              </a:spcBef>
              <a:spcAft>
                <a:spcPts val="0"/>
              </a:spcAft>
              <a:buClr>
                <a:schemeClr val="accent1"/>
              </a:buClr>
              <a:buSzPts val="2000"/>
              <a:buNone/>
              <a:defRPr>
                <a:solidFill>
                  <a:schemeClr val="accent1"/>
                </a:solidFill>
              </a:defRPr>
            </a:lvl9pPr>
          </a:lstStyle>
          <a:p>
            <a:endParaRPr/>
          </a:p>
        </p:txBody>
      </p:sp>
      <p:sp>
        <p:nvSpPr>
          <p:cNvPr id="298" name="Google Shape;298;p33"/>
          <p:cNvSpPr/>
          <p:nvPr/>
        </p:nvSpPr>
        <p:spPr>
          <a:xfrm>
            <a:off x="0" y="9258300"/>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accent3"/>
          </a:solidFill>
          <a:ln>
            <a:noFill/>
          </a:ln>
        </p:spPr>
      </p:sp>
      <p:sp>
        <p:nvSpPr>
          <p:cNvPr id="299" name="Google Shape;299;p33"/>
          <p:cNvSpPr/>
          <p:nvPr/>
        </p:nvSpPr>
        <p:spPr>
          <a:xfrm>
            <a:off x="6046775" y="9631325"/>
            <a:ext cx="166800" cy="313500"/>
          </a:xfrm>
          <a:prstGeom prst="leftBracket">
            <a:avLst>
              <a:gd name="adj" fmla="val 8333"/>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3"/>
          <p:cNvSpPr/>
          <p:nvPr/>
        </p:nvSpPr>
        <p:spPr>
          <a:xfrm flipH="1">
            <a:off x="12074425" y="9600625"/>
            <a:ext cx="166800" cy="313500"/>
          </a:xfrm>
          <a:prstGeom prst="leftBracket">
            <a:avLst>
              <a:gd name="adj" fmla="val 8333"/>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txBox="1">
            <a:spLocks noGrp="1"/>
          </p:cNvSpPr>
          <p:nvPr>
            <p:ph type="body" idx="3" hasCustomPrompt="1"/>
          </p:nvPr>
        </p:nvSpPr>
        <p:spPr>
          <a:xfrm>
            <a:off x="6239625" y="9454200"/>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Clr>
                <a:schemeClr val="accent1"/>
              </a:buClr>
              <a:buSzPts val="1800"/>
              <a:buNone/>
              <a:defRPr sz="1800">
                <a:solidFill>
                  <a:schemeClr val="accent1"/>
                </a:solidFill>
              </a:defRPr>
            </a:lvl1pPr>
            <a:lvl2pPr marL="914400" lvl="1" indent="-342900" rtl="0">
              <a:spcBef>
                <a:spcPts val="0"/>
              </a:spcBef>
              <a:spcAft>
                <a:spcPts val="0"/>
              </a:spcAft>
              <a:buClr>
                <a:schemeClr val="accent1"/>
              </a:buClr>
              <a:buSzPts val="1800"/>
              <a:buChar char="○"/>
              <a:defRPr sz="1800">
                <a:solidFill>
                  <a:schemeClr val="accent1"/>
                </a:solidFill>
              </a:defRPr>
            </a:lvl2pPr>
            <a:lvl3pPr marL="1371600" lvl="2" indent="-342900" rtl="0">
              <a:spcBef>
                <a:spcPts val="0"/>
              </a:spcBef>
              <a:spcAft>
                <a:spcPts val="0"/>
              </a:spcAft>
              <a:buClr>
                <a:schemeClr val="accent1"/>
              </a:buClr>
              <a:buSzPts val="1800"/>
              <a:buChar char="■"/>
              <a:defRPr sz="1800">
                <a:solidFill>
                  <a:schemeClr val="accent1"/>
                </a:solidFill>
              </a:defRPr>
            </a:lvl3pPr>
            <a:lvl4pPr marL="1828800" lvl="3" indent="-342900" rtl="0">
              <a:spcBef>
                <a:spcPts val="0"/>
              </a:spcBef>
              <a:spcAft>
                <a:spcPts val="0"/>
              </a:spcAft>
              <a:buClr>
                <a:schemeClr val="accent1"/>
              </a:buClr>
              <a:buSzPts val="1800"/>
              <a:buChar char="●"/>
              <a:defRPr sz="1800">
                <a:solidFill>
                  <a:schemeClr val="accent1"/>
                </a:solidFill>
              </a:defRPr>
            </a:lvl4pPr>
            <a:lvl5pPr marL="2286000" lvl="4" indent="-342900" rtl="0">
              <a:spcBef>
                <a:spcPts val="0"/>
              </a:spcBef>
              <a:spcAft>
                <a:spcPts val="0"/>
              </a:spcAft>
              <a:buClr>
                <a:schemeClr val="accent1"/>
              </a:buClr>
              <a:buSzPts val="1800"/>
              <a:buChar char="○"/>
              <a:defRPr sz="1800">
                <a:solidFill>
                  <a:schemeClr val="accent1"/>
                </a:solidFill>
              </a:defRPr>
            </a:lvl5pPr>
            <a:lvl6pPr marL="2743200" lvl="5" indent="-342900" rtl="0">
              <a:spcBef>
                <a:spcPts val="0"/>
              </a:spcBef>
              <a:spcAft>
                <a:spcPts val="0"/>
              </a:spcAft>
              <a:buClr>
                <a:schemeClr val="accent1"/>
              </a:buClr>
              <a:buSzPts val="1800"/>
              <a:buChar char="■"/>
              <a:defRPr sz="1800">
                <a:solidFill>
                  <a:schemeClr val="accent1"/>
                </a:solidFill>
              </a:defRPr>
            </a:lvl6pPr>
            <a:lvl7pPr marL="3200400" lvl="6" indent="-342900" rtl="0">
              <a:spcBef>
                <a:spcPts val="0"/>
              </a:spcBef>
              <a:spcAft>
                <a:spcPts val="0"/>
              </a:spcAft>
              <a:buClr>
                <a:schemeClr val="accent1"/>
              </a:buClr>
              <a:buSzPts val="1800"/>
              <a:buChar char="●"/>
              <a:defRPr sz="1800">
                <a:solidFill>
                  <a:schemeClr val="accent1"/>
                </a:solidFill>
              </a:defRPr>
            </a:lvl7pPr>
            <a:lvl8pPr marL="3657600" lvl="7" indent="-342900" rtl="0">
              <a:spcBef>
                <a:spcPts val="0"/>
              </a:spcBef>
              <a:spcAft>
                <a:spcPts val="0"/>
              </a:spcAft>
              <a:buClr>
                <a:schemeClr val="accent1"/>
              </a:buClr>
              <a:buSzPts val="1800"/>
              <a:buChar char="○"/>
              <a:defRPr sz="1800">
                <a:solidFill>
                  <a:schemeClr val="accent1"/>
                </a:solidFill>
              </a:defRPr>
            </a:lvl8pPr>
            <a:lvl9pPr marL="4114800" lvl="8" indent="-342900" rtl="0">
              <a:spcBef>
                <a:spcPts val="0"/>
              </a:spcBef>
              <a:spcAft>
                <a:spcPts val="0"/>
              </a:spcAft>
              <a:buClr>
                <a:schemeClr val="accent1"/>
              </a:buClr>
              <a:buSzPts val="1800"/>
              <a:buChar char="■"/>
              <a:defRPr sz="1800">
                <a:solidFill>
                  <a:schemeClr val="accent1"/>
                </a:solidFill>
              </a:defRPr>
            </a:lvl9pPr>
          </a:lstStyle>
          <a:p>
            <a:pPr marL="114300" marR="0" lvl="0" indent="0" algn="ctr" defTabSz="914400" rtl="0" eaLnBrk="1" fontAlgn="auto" latinLnBrk="0" hangingPunct="1">
              <a:lnSpc>
                <a:spcPct val="115000"/>
              </a:lnSpc>
              <a:spcBef>
                <a:spcPts val="0"/>
              </a:spcBef>
              <a:spcAft>
                <a:spcPts val="0"/>
              </a:spcAft>
              <a:buClr>
                <a:schemeClr val="accent1"/>
              </a:buClr>
              <a:buSzPts val="1800"/>
              <a:buFont typeface="IBM Plex Mono"/>
              <a:buNone/>
              <a:tabLst/>
              <a:defRPr/>
            </a:pPr>
            <a:r>
              <a:rPr lang="de-DE" dirty="0"/>
              <a:t>Unternehmen </a:t>
            </a:r>
            <a:r>
              <a:rPr lang="de-DE" dirty="0" err="1"/>
              <a:t>FAIRändern</a:t>
            </a:r>
            <a:endParaRPr lang="de-DE" dirty="0"/>
          </a:p>
          <a:p>
            <a:endParaRPr dirty="0"/>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3">
  <p:cSld name="CUSTOM_23">
    <p:spTree>
      <p:nvGrpSpPr>
        <p:cNvPr id="1" name="Shape 389"/>
        <p:cNvGrpSpPr/>
        <p:nvPr/>
      </p:nvGrpSpPr>
      <p:grpSpPr>
        <a:xfrm>
          <a:off x="0" y="0"/>
          <a:ext cx="0" cy="0"/>
          <a:chOff x="0" y="0"/>
          <a:chExt cx="0" cy="0"/>
        </a:xfrm>
      </p:grpSpPr>
      <p:sp>
        <p:nvSpPr>
          <p:cNvPr id="390" name="Google Shape;390;p42"/>
          <p:cNvSpPr/>
          <p:nvPr/>
        </p:nvSpPr>
        <p:spPr>
          <a:xfrm>
            <a:off x="0" y="9258300"/>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dk2"/>
          </a:solidFill>
          <a:ln>
            <a:noFill/>
          </a:ln>
        </p:spPr>
      </p:sp>
      <p:sp>
        <p:nvSpPr>
          <p:cNvPr id="391" name="Google Shape;391;p42"/>
          <p:cNvSpPr/>
          <p:nvPr/>
        </p:nvSpPr>
        <p:spPr>
          <a:xfrm>
            <a:off x="6046775" y="9631325"/>
            <a:ext cx="166800" cy="313500"/>
          </a:xfrm>
          <a:prstGeom prst="leftBracket">
            <a:avLst>
              <a:gd name="adj" fmla="val 8333"/>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flipH="1">
            <a:off x="12074425" y="9600625"/>
            <a:ext cx="166800" cy="313500"/>
          </a:xfrm>
          <a:prstGeom prst="leftBracket">
            <a:avLst>
              <a:gd name="adj" fmla="val 8333"/>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txBox="1">
            <a:spLocks noGrp="1"/>
          </p:cNvSpPr>
          <p:nvPr>
            <p:ph type="body" idx="1" hasCustomPrompt="1"/>
          </p:nvPr>
        </p:nvSpPr>
        <p:spPr>
          <a:xfrm>
            <a:off x="6239625" y="9454200"/>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Clr>
                <a:schemeClr val="accent4"/>
              </a:buClr>
              <a:buSzPts val="1800"/>
              <a:buNone/>
              <a:defRPr sz="1800">
                <a:solidFill>
                  <a:schemeClr val="accent4"/>
                </a:solidFill>
              </a:defRPr>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marL="114300" marR="0" lvl="0" indent="0" algn="ctr" defTabSz="914400" rtl="0" eaLnBrk="1" fontAlgn="auto" latinLnBrk="0" hangingPunct="1">
              <a:lnSpc>
                <a:spcPct val="115000"/>
              </a:lnSpc>
              <a:spcBef>
                <a:spcPts val="0"/>
              </a:spcBef>
              <a:spcAft>
                <a:spcPts val="0"/>
              </a:spcAft>
              <a:buClr>
                <a:schemeClr val="accent4"/>
              </a:buClr>
              <a:buSzPts val="1800"/>
              <a:buFont typeface="IBM Plex Mono"/>
              <a:buNone/>
              <a:tabLst/>
              <a:defRPr/>
            </a:pPr>
            <a:r>
              <a:rPr lang="de-DE" dirty="0"/>
              <a:t>Unternehmen </a:t>
            </a:r>
            <a:r>
              <a:rPr lang="de-DE" dirty="0" err="1"/>
              <a:t>FAIRändern</a:t>
            </a:r>
            <a:endParaRPr lang="de-DE" dirty="0"/>
          </a:p>
          <a:p>
            <a:endParaRPr dirty="0"/>
          </a:p>
        </p:txBody>
      </p:sp>
      <p:sp>
        <p:nvSpPr>
          <p:cNvPr id="394" name="Google Shape;394;p42"/>
          <p:cNvSpPr txBox="1">
            <a:spLocks noGrp="1"/>
          </p:cNvSpPr>
          <p:nvPr>
            <p:ph type="subTitle" idx="2"/>
          </p:nvPr>
        </p:nvSpPr>
        <p:spPr>
          <a:xfrm>
            <a:off x="1100461" y="7493850"/>
            <a:ext cx="6909900" cy="1011300"/>
          </a:xfrm>
          <a:prstGeom prst="rect">
            <a:avLst/>
          </a:prstGeom>
        </p:spPr>
        <p:txBody>
          <a:bodyPr spcFirstLastPara="1" wrap="square" lIns="182850" tIns="182850" rIns="182850" bIns="182850" anchor="b" anchorCtr="0">
            <a:normAutofit/>
          </a:bodyPr>
          <a:lstStyle>
            <a:lvl1pPr lvl="0" rtl="0">
              <a:spcBef>
                <a:spcPts val="0"/>
              </a:spcBef>
              <a:spcAft>
                <a:spcPts val="0"/>
              </a:spcAft>
              <a:buClr>
                <a:schemeClr val="accent1"/>
              </a:buClr>
              <a:buSzPts val="3000"/>
              <a:buNone/>
              <a:defRPr i="1">
                <a:solidFill>
                  <a:schemeClr val="accent1"/>
                </a:solidFill>
              </a:defRPr>
            </a:lvl1pPr>
            <a:lvl2pPr lvl="1" rtl="0">
              <a:spcBef>
                <a:spcPts val="0"/>
              </a:spcBef>
              <a:spcAft>
                <a:spcPts val="0"/>
              </a:spcAft>
              <a:buSzPts val="3000"/>
              <a:buNone/>
              <a:defRPr sz="3000" i="1"/>
            </a:lvl2pPr>
            <a:lvl3pPr lvl="2" rtl="0">
              <a:spcBef>
                <a:spcPts val="0"/>
              </a:spcBef>
              <a:spcAft>
                <a:spcPts val="0"/>
              </a:spcAft>
              <a:buSzPts val="3000"/>
              <a:buNone/>
              <a:defRPr sz="3000" i="1"/>
            </a:lvl3pPr>
            <a:lvl4pPr lvl="3" rtl="0">
              <a:spcBef>
                <a:spcPts val="0"/>
              </a:spcBef>
              <a:spcAft>
                <a:spcPts val="0"/>
              </a:spcAft>
              <a:buSzPts val="3000"/>
              <a:buNone/>
              <a:defRPr sz="3000" i="1"/>
            </a:lvl4pPr>
            <a:lvl5pPr lvl="4" rtl="0">
              <a:spcBef>
                <a:spcPts val="0"/>
              </a:spcBef>
              <a:spcAft>
                <a:spcPts val="0"/>
              </a:spcAft>
              <a:buSzPts val="3000"/>
              <a:buNone/>
              <a:defRPr sz="3000" i="1"/>
            </a:lvl5pPr>
            <a:lvl6pPr lvl="5" rtl="0">
              <a:spcBef>
                <a:spcPts val="0"/>
              </a:spcBef>
              <a:spcAft>
                <a:spcPts val="0"/>
              </a:spcAft>
              <a:buSzPts val="3000"/>
              <a:buNone/>
              <a:defRPr sz="3000" i="1"/>
            </a:lvl6pPr>
            <a:lvl7pPr lvl="6" rtl="0">
              <a:spcBef>
                <a:spcPts val="0"/>
              </a:spcBef>
              <a:spcAft>
                <a:spcPts val="0"/>
              </a:spcAft>
              <a:buSzPts val="3000"/>
              <a:buNone/>
              <a:defRPr sz="3000" i="1"/>
            </a:lvl7pPr>
            <a:lvl8pPr lvl="7" rtl="0">
              <a:spcBef>
                <a:spcPts val="0"/>
              </a:spcBef>
              <a:spcAft>
                <a:spcPts val="0"/>
              </a:spcAft>
              <a:buSzPts val="3000"/>
              <a:buNone/>
              <a:defRPr sz="3000" i="1"/>
            </a:lvl8pPr>
            <a:lvl9pPr lvl="8" rtl="0">
              <a:spcBef>
                <a:spcPts val="0"/>
              </a:spcBef>
              <a:spcAft>
                <a:spcPts val="0"/>
              </a:spcAft>
              <a:buSzPts val="3000"/>
              <a:buNone/>
              <a:defRPr sz="3000" i="1"/>
            </a:lvl9pPr>
          </a:lstStyle>
          <a:p>
            <a:endParaRPr/>
          </a:p>
        </p:txBody>
      </p:sp>
      <p:sp>
        <p:nvSpPr>
          <p:cNvPr id="395" name="Google Shape;395;p42"/>
          <p:cNvSpPr txBox="1">
            <a:spLocks noGrp="1"/>
          </p:cNvSpPr>
          <p:nvPr>
            <p:ph type="subTitle" idx="3"/>
          </p:nvPr>
        </p:nvSpPr>
        <p:spPr>
          <a:xfrm>
            <a:off x="9056200" y="974150"/>
            <a:ext cx="8173500" cy="7683600"/>
          </a:xfrm>
          <a:prstGeom prst="rect">
            <a:avLst/>
          </a:prstGeom>
        </p:spPr>
        <p:txBody>
          <a:bodyPr spcFirstLastPara="1" wrap="square" lIns="182850" tIns="182850" rIns="182850" bIns="182850" anchor="b" anchorCtr="0">
            <a:normAutofit/>
          </a:bodyPr>
          <a:lstStyle>
            <a:lvl1pPr lvl="0" algn="r" rtl="0">
              <a:spcBef>
                <a:spcPts val="0"/>
              </a:spcBef>
              <a:spcAft>
                <a:spcPts val="0"/>
              </a:spcAft>
              <a:buClr>
                <a:schemeClr val="accent1"/>
              </a:buClr>
              <a:buSzPts val="9000"/>
              <a:buFont typeface="DM Serif Display"/>
              <a:buNone/>
              <a:defRPr sz="9000">
                <a:solidFill>
                  <a:schemeClr val="accent1"/>
                </a:solidFill>
                <a:latin typeface="DM Serif Display"/>
                <a:ea typeface="DM Serif Display"/>
                <a:cs typeface="DM Serif Display"/>
                <a:sym typeface="DM Serif Display"/>
              </a:defRPr>
            </a:lvl1pPr>
            <a:lvl2pPr lvl="1" algn="r" rtl="0">
              <a:spcBef>
                <a:spcPts val="0"/>
              </a:spcBef>
              <a:spcAft>
                <a:spcPts val="0"/>
              </a:spcAft>
              <a:buSzPts val="9000"/>
              <a:buNone/>
              <a:defRPr sz="9000"/>
            </a:lvl2pPr>
            <a:lvl3pPr lvl="2" algn="r" rtl="0">
              <a:spcBef>
                <a:spcPts val="0"/>
              </a:spcBef>
              <a:spcAft>
                <a:spcPts val="0"/>
              </a:spcAft>
              <a:buSzPts val="9000"/>
              <a:buNone/>
              <a:defRPr sz="9000"/>
            </a:lvl3pPr>
            <a:lvl4pPr lvl="3" algn="r" rtl="0">
              <a:spcBef>
                <a:spcPts val="0"/>
              </a:spcBef>
              <a:spcAft>
                <a:spcPts val="0"/>
              </a:spcAft>
              <a:buSzPts val="9000"/>
              <a:buNone/>
              <a:defRPr sz="9000"/>
            </a:lvl4pPr>
            <a:lvl5pPr lvl="4" algn="r" rtl="0">
              <a:spcBef>
                <a:spcPts val="0"/>
              </a:spcBef>
              <a:spcAft>
                <a:spcPts val="0"/>
              </a:spcAft>
              <a:buSzPts val="9000"/>
              <a:buNone/>
              <a:defRPr sz="9000"/>
            </a:lvl5pPr>
            <a:lvl6pPr lvl="5" algn="r" rtl="0">
              <a:spcBef>
                <a:spcPts val="0"/>
              </a:spcBef>
              <a:spcAft>
                <a:spcPts val="0"/>
              </a:spcAft>
              <a:buSzPts val="9000"/>
              <a:buNone/>
              <a:defRPr sz="9000"/>
            </a:lvl6pPr>
            <a:lvl7pPr lvl="6" algn="r" rtl="0">
              <a:spcBef>
                <a:spcPts val="0"/>
              </a:spcBef>
              <a:spcAft>
                <a:spcPts val="0"/>
              </a:spcAft>
              <a:buSzPts val="9000"/>
              <a:buNone/>
              <a:defRPr sz="9000"/>
            </a:lvl7pPr>
            <a:lvl8pPr lvl="7" algn="r" rtl="0">
              <a:spcBef>
                <a:spcPts val="0"/>
              </a:spcBef>
              <a:spcAft>
                <a:spcPts val="0"/>
              </a:spcAft>
              <a:buSzPts val="9000"/>
              <a:buNone/>
              <a:defRPr sz="9000"/>
            </a:lvl8pPr>
            <a:lvl9pPr lvl="8" algn="r" rtl="0">
              <a:spcBef>
                <a:spcPts val="0"/>
              </a:spcBef>
              <a:spcAft>
                <a:spcPts val="0"/>
              </a:spcAft>
              <a:buSzPts val="9000"/>
              <a:buNone/>
              <a:defRPr sz="9000"/>
            </a:lvl9pPr>
          </a:lstStyle>
          <a:p>
            <a:endParaRPr/>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42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375"/>
        <p:cNvGrpSpPr/>
        <p:nvPr/>
      </p:nvGrpSpPr>
      <p:grpSpPr>
        <a:xfrm>
          <a:off x="0" y="0"/>
          <a:ext cx="0" cy="0"/>
          <a:chOff x="0" y="0"/>
          <a:chExt cx="0" cy="0"/>
        </a:xfrm>
      </p:grpSpPr>
      <p:sp>
        <p:nvSpPr>
          <p:cNvPr id="376" name="Google Shape;376;p40"/>
          <p:cNvSpPr/>
          <p:nvPr/>
        </p:nvSpPr>
        <p:spPr>
          <a:xfrm>
            <a:off x="0" y="9258300"/>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dk2"/>
          </a:solidFill>
          <a:ln>
            <a:noFill/>
          </a:ln>
        </p:spPr>
      </p:sp>
      <p:sp>
        <p:nvSpPr>
          <p:cNvPr id="377" name="Google Shape;377;p40"/>
          <p:cNvSpPr/>
          <p:nvPr/>
        </p:nvSpPr>
        <p:spPr>
          <a:xfrm>
            <a:off x="6046775" y="9631325"/>
            <a:ext cx="166800" cy="313500"/>
          </a:xfrm>
          <a:prstGeom prst="leftBracket">
            <a:avLst>
              <a:gd name="adj" fmla="val 8333"/>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flipH="1">
            <a:off x="12074425" y="9600625"/>
            <a:ext cx="166800" cy="313500"/>
          </a:xfrm>
          <a:prstGeom prst="leftBracket">
            <a:avLst>
              <a:gd name="adj" fmla="val 8333"/>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txBox="1">
            <a:spLocks noGrp="1"/>
          </p:cNvSpPr>
          <p:nvPr>
            <p:ph type="body" idx="1" hasCustomPrompt="1"/>
          </p:nvPr>
        </p:nvSpPr>
        <p:spPr>
          <a:xfrm>
            <a:off x="6239625" y="9454200"/>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Clr>
                <a:schemeClr val="accent4"/>
              </a:buClr>
              <a:buSzPts val="1800"/>
              <a:buNone/>
              <a:defRPr sz="1800">
                <a:solidFill>
                  <a:schemeClr val="accent4"/>
                </a:solidFill>
              </a:defRPr>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marL="114300" marR="0" lvl="0" indent="0" algn="ctr" defTabSz="914400" rtl="0" eaLnBrk="1" fontAlgn="auto" latinLnBrk="0" hangingPunct="1">
              <a:lnSpc>
                <a:spcPct val="115000"/>
              </a:lnSpc>
              <a:spcBef>
                <a:spcPts val="0"/>
              </a:spcBef>
              <a:spcAft>
                <a:spcPts val="0"/>
              </a:spcAft>
              <a:buClr>
                <a:schemeClr val="accent4"/>
              </a:buClr>
              <a:buSzPts val="1800"/>
              <a:buFont typeface="IBM Plex Mono"/>
              <a:buNone/>
              <a:tabLst/>
              <a:defRPr/>
            </a:pPr>
            <a:r>
              <a:rPr lang="de-DE" dirty="0"/>
              <a:t>Unternehmen </a:t>
            </a:r>
            <a:r>
              <a:rPr lang="de-DE" dirty="0" err="1"/>
              <a:t>FAIRändern</a:t>
            </a:r>
            <a:endParaRPr lang="de-DE" dirty="0"/>
          </a:p>
          <a:p>
            <a:endParaRPr dirty="0"/>
          </a:p>
        </p:txBody>
      </p:sp>
      <p:sp>
        <p:nvSpPr>
          <p:cNvPr id="380" name="Google Shape;380;p40"/>
          <p:cNvSpPr txBox="1">
            <a:spLocks noGrp="1"/>
          </p:cNvSpPr>
          <p:nvPr>
            <p:ph type="subTitle" idx="2"/>
          </p:nvPr>
        </p:nvSpPr>
        <p:spPr>
          <a:xfrm>
            <a:off x="3519900" y="2305325"/>
            <a:ext cx="11248200" cy="35784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chemeClr val="accent1"/>
              </a:buClr>
              <a:buSzPts val="9000"/>
              <a:buFont typeface="DM Serif Display"/>
              <a:buNone/>
              <a:defRPr sz="9000">
                <a:solidFill>
                  <a:schemeClr val="accent1"/>
                </a:solidFill>
                <a:latin typeface="DM Serif Display"/>
                <a:ea typeface="DM Serif Display"/>
                <a:cs typeface="DM Serif Display"/>
                <a:sym typeface="DM Serif Display"/>
              </a:defRPr>
            </a:lvl1pPr>
            <a:lvl2pPr lvl="1" algn="ctr" rtl="0">
              <a:spcBef>
                <a:spcPts val="0"/>
              </a:spcBef>
              <a:spcAft>
                <a:spcPts val="0"/>
              </a:spcAft>
              <a:buSzPts val="9000"/>
              <a:buNone/>
              <a:defRPr sz="9000"/>
            </a:lvl2pPr>
            <a:lvl3pPr lvl="2" algn="ctr" rtl="0">
              <a:spcBef>
                <a:spcPts val="0"/>
              </a:spcBef>
              <a:spcAft>
                <a:spcPts val="0"/>
              </a:spcAft>
              <a:buSzPts val="9000"/>
              <a:buNone/>
              <a:defRPr sz="9000"/>
            </a:lvl3pPr>
            <a:lvl4pPr lvl="3" algn="ctr" rtl="0">
              <a:spcBef>
                <a:spcPts val="0"/>
              </a:spcBef>
              <a:spcAft>
                <a:spcPts val="0"/>
              </a:spcAft>
              <a:buSzPts val="9000"/>
              <a:buNone/>
              <a:defRPr sz="9000"/>
            </a:lvl4pPr>
            <a:lvl5pPr lvl="4" algn="ctr" rtl="0">
              <a:spcBef>
                <a:spcPts val="0"/>
              </a:spcBef>
              <a:spcAft>
                <a:spcPts val="0"/>
              </a:spcAft>
              <a:buSzPts val="9000"/>
              <a:buNone/>
              <a:defRPr sz="9000"/>
            </a:lvl5pPr>
            <a:lvl6pPr lvl="5" algn="ctr" rtl="0">
              <a:spcBef>
                <a:spcPts val="0"/>
              </a:spcBef>
              <a:spcAft>
                <a:spcPts val="0"/>
              </a:spcAft>
              <a:buSzPts val="9000"/>
              <a:buNone/>
              <a:defRPr sz="9000"/>
            </a:lvl6pPr>
            <a:lvl7pPr lvl="6" algn="ctr" rtl="0">
              <a:spcBef>
                <a:spcPts val="0"/>
              </a:spcBef>
              <a:spcAft>
                <a:spcPts val="0"/>
              </a:spcAft>
              <a:buSzPts val="9000"/>
              <a:buNone/>
              <a:defRPr sz="9000"/>
            </a:lvl7pPr>
            <a:lvl8pPr lvl="7" algn="ctr" rtl="0">
              <a:spcBef>
                <a:spcPts val="0"/>
              </a:spcBef>
              <a:spcAft>
                <a:spcPts val="0"/>
              </a:spcAft>
              <a:buSzPts val="9000"/>
              <a:buNone/>
              <a:defRPr sz="9000"/>
            </a:lvl8pPr>
            <a:lvl9pPr lvl="8" algn="ctr" rtl="0">
              <a:spcBef>
                <a:spcPts val="0"/>
              </a:spcBef>
              <a:spcAft>
                <a:spcPts val="0"/>
              </a:spcAft>
              <a:buSzPts val="9000"/>
              <a:buNone/>
              <a:defRPr sz="9000"/>
            </a:lvl9pPr>
          </a:lstStyle>
          <a:p>
            <a:endParaRPr/>
          </a:p>
        </p:txBody>
      </p:sp>
      <p:sp>
        <p:nvSpPr>
          <p:cNvPr id="381" name="Google Shape;381;p40"/>
          <p:cNvSpPr txBox="1">
            <a:spLocks noGrp="1"/>
          </p:cNvSpPr>
          <p:nvPr>
            <p:ph type="subTitle" idx="3"/>
          </p:nvPr>
        </p:nvSpPr>
        <p:spPr>
          <a:xfrm>
            <a:off x="3519900" y="5578450"/>
            <a:ext cx="11248200" cy="1011300"/>
          </a:xfrm>
          <a:prstGeom prst="rect">
            <a:avLst/>
          </a:prstGeom>
        </p:spPr>
        <p:txBody>
          <a:bodyPr spcFirstLastPara="1" wrap="square" lIns="182850" tIns="182850" rIns="182850" bIns="182850" anchor="t" anchorCtr="0">
            <a:normAutofit/>
          </a:bodyPr>
          <a:lstStyle>
            <a:lvl1pPr lvl="0" algn="ctr" rtl="0">
              <a:spcBef>
                <a:spcPts val="0"/>
              </a:spcBef>
              <a:spcAft>
                <a:spcPts val="0"/>
              </a:spcAft>
              <a:buClr>
                <a:schemeClr val="accent1"/>
              </a:buClr>
              <a:buSzPts val="3000"/>
              <a:buNone/>
              <a:defRPr i="1">
                <a:solidFill>
                  <a:schemeClr val="accent1"/>
                </a:solidFill>
              </a:defRPr>
            </a:lvl1pPr>
            <a:lvl2pPr lvl="1" algn="ctr" rtl="0">
              <a:spcBef>
                <a:spcPts val="0"/>
              </a:spcBef>
              <a:spcAft>
                <a:spcPts val="0"/>
              </a:spcAft>
              <a:buSzPts val="3000"/>
              <a:buNone/>
              <a:defRPr sz="3000" i="1"/>
            </a:lvl2pPr>
            <a:lvl3pPr lvl="2" algn="ctr" rtl="0">
              <a:spcBef>
                <a:spcPts val="0"/>
              </a:spcBef>
              <a:spcAft>
                <a:spcPts val="0"/>
              </a:spcAft>
              <a:buSzPts val="3000"/>
              <a:buNone/>
              <a:defRPr sz="3000" i="1"/>
            </a:lvl3pPr>
            <a:lvl4pPr lvl="3" algn="ctr" rtl="0">
              <a:spcBef>
                <a:spcPts val="0"/>
              </a:spcBef>
              <a:spcAft>
                <a:spcPts val="0"/>
              </a:spcAft>
              <a:buSzPts val="3000"/>
              <a:buNone/>
              <a:defRPr sz="3000" i="1"/>
            </a:lvl4pPr>
            <a:lvl5pPr lvl="4" algn="ctr" rtl="0">
              <a:spcBef>
                <a:spcPts val="0"/>
              </a:spcBef>
              <a:spcAft>
                <a:spcPts val="0"/>
              </a:spcAft>
              <a:buSzPts val="3000"/>
              <a:buNone/>
              <a:defRPr sz="3000" i="1"/>
            </a:lvl5pPr>
            <a:lvl6pPr lvl="5" algn="ctr" rtl="0">
              <a:spcBef>
                <a:spcPts val="0"/>
              </a:spcBef>
              <a:spcAft>
                <a:spcPts val="0"/>
              </a:spcAft>
              <a:buSzPts val="3000"/>
              <a:buNone/>
              <a:defRPr sz="3000" i="1"/>
            </a:lvl6pPr>
            <a:lvl7pPr lvl="6" algn="ctr" rtl="0">
              <a:spcBef>
                <a:spcPts val="0"/>
              </a:spcBef>
              <a:spcAft>
                <a:spcPts val="0"/>
              </a:spcAft>
              <a:buSzPts val="3000"/>
              <a:buNone/>
              <a:defRPr sz="3000" i="1"/>
            </a:lvl7pPr>
            <a:lvl8pPr lvl="7" algn="ctr" rtl="0">
              <a:spcBef>
                <a:spcPts val="0"/>
              </a:spcBef>
              <a:spcAft>
                <a:spcPts val="0"/>
              </a:spcAft>
              <a:buSzPts val="3000"/>
              <a:buNone/>
              <a:defRPr sz="3000" i="1"/>
            </a:lvl8pPr>
            <a:lvl9pPr lvl="8" algn="ctr" rtl="0">
              <a:spcBef>
                <a:spcPts val="0"/>
              </a:spcBef>
              <a:spcAft>
                <a:spcPts val="0"/>
              </a:spcAft>
              <a:buSzPts val="3000"/>
              <a:buNone/>
              <a:defRPr sz="3000" i="1"/>
            </a:lvl9pPr>
          </a:lstStyle>
          <a:p>
            <a:endParaRPr/>
          </a:p>
        </p:txBody>
      </p:sp>
    </p:spTree>
    <p:extLst>
      <p:ext uri="{BB962C8B-B14F-4D97-AF65-F5344CB8AC3E}">
        <p14:creationId xmlns:p14="http://schemas.microsoft.com/office/powerpoint/2010/main" val="447494726"/>
      </p:ext>
    </p:extLst>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meline layout">
  <p:cSld name="Timeline layout">
    <p:spTree>
      <p:nvGrpSpPr>
        <p:cNvPr id="1" name="Shape 332"/>
        <p:cNvGrpSpPr/>
        <p:nvPr/>
      </p:nvGrpSpPr>
      <p:grpSpPr>
        <a:xfrm>
          <a:off x="0" y="0"/>
          <a:ext cx="0" cy="0"/>
          <a:chOff x="0" y="0"/>
          <a:chExt cx="0" cy="0"/>
        </a:xfrm>
      </p:grpSpPr>
      <p:sp>
        <p:nvSpPr>
          <p:cNvPr id="333" name="Google Shape;333;p38"/>
          <p:cNvSpPr/>
          <p:nvPr/>
        </p:nvSpPr>
        <p:spPr>
          <a:xfrm>
            <a:off x="-1504" y="9258132"/>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bg2"/>
          </a:solidFill>
          <a:ln w="9525" cap="flat" cmpd="sng">
            <a:noFill/>
            <a:prstDash val="solid"/>
            <a:round/>
            <a:headEnd type="none" w="sm" len="sm"/>
            <a:tailEnd type="none" w="sm" len="sm"/>
          </a:ln>
        </p:spPr>
      </p:sp>
      <p:sp>
        <p:nvSpPr>
          <p:cNvPr id="334" name="Google Shape;334;p38"/>
          <p:cNvSpPr/>
          <p:nvPr/>
        </p:nvSpPr>
        <p:spPr>
          <a:xfrm>
            <a:off x="6043160" y="9631163"/>
            <a:ext cx="166800" cy="313500"/>
          </a:xfrm>
          <a:prstGeom prst="leftBracket">
            <a:avLst>
              <a:gd name="adj" fmla="val 8333"/>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5" name="Google Shape;335;p38"/>
          <p:cNvSpPr/>
          <p:nvPr/>
        </p:nvSpPr>
        <p:spPr>
          <a:xfrm flipH="1">
            <a:off x="12070810" y="9615825"/>
            <a:ext cx="166800" cy="313500"/>
          </a:xfrm>
          <a:prstGeom prst="leftBracket">
            <a:avLst>
              <a:gd name="adj" fmla="val 8333"/>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336" name="Google Shape;336;p38"/>
          <p:cNvSpPr txBox="1">
            <a:spLocks noGrp="1"/>
          </p:cNvSpPr>
          <p:nvPr>
            <p:ph type="body" idx="1" hasCustomPrompt="1"/>
          </p:nvPr>
        </p:nvSpPr>
        <p:spPr>
          <a:xfrm>
            <a:off x="6236010" y="9454038"/>
            <a:ext cx="5850900" cy="832800"/>
          </a:xfrm>
          <a:prstGeom prst="rect">
            <a:avLst/>
          </a:prstGeom>
          <a:ln>
            <a:noFill/>
          </a:ln>
        </p:spPr>
        <p:txBody>
          <a:bodyPr spcFirstLastPara="1" wrap="square" lIns="182850" tIns="182850" rIns="182850" bIns="182850" anchor="t" anchorCtr="0">
            <a:normAutofit/>
          </a:bodyPr>
          <a:lstStyle>
            <a:lvl1pPr marL="114300" lvl="0" indent="0" algn="ctr" rtl="0">
              <a:spcBef>
                <a:spcPts val="0"/>
              </a:spcBef>
              <a:spcAft>
                <a:spcPts val="0"/>
              </a:spcAft>
              <a:buClr>
                <a:schemeClr val="accent3"/>
              </a:buClr>
              <a:buSzPts val="1800"/>
              <a:buNone/>
              <a:defRPr sz="1800">
                <a:solidFill>
                  <a:schemeClr val="bg1"/>
                </a:solidFill>
              </a:defRPr>
            </a:lvl1pPr>
            <a:lvl2pPr marL="914400" lvl="1" indent="-342900" rtl="0">
              <a:spcBef>
                <a:spcPts val="0"/>
              </a:spcBef>
              <a:spcAft>
                <a:spcPts val="0"/>
              </a:spcAft>
              <a:buClr>
                <a:schemeClr val="accent3"/>
              </a:buClr>
              <a:buSzPts val="1800"/>
              <a:buChar char="○"/>
              <a:defRPr sz="1800">
                <a:solidFill>
                  <a:schemeClr val="accent3"/>
                </a:solidFill>
              </a:defRPr>
            </a:lvl2pPr>
            <a:lvl3pPr marL="1371600" lvl="2" indent="-342900" rtl="0">
              <a:spcBef>
                <a:spcPts val="0"/>
              </a:spcBef>
              <a:spcAft>
                <a:spcPts val="0"/>
              </a:spcAft>
              <a:buClr>
                <a:schemeClr val="accent3"/>
              </a:buClr>
              <a:buSzPts val="1800"/>
              <a:buChar char="■"/>
              <a:defRPr sz="1800">
                <a:solidFill>
                  <a:schemeClr val="accent3"/>
                </a:solidFill>
              </a:defRPr>
            </a:lvl3pPr>
            <a:lvl4pPr marL="1828800" lvl="3" indent="-342900" rtl="0">
              <a:spcBef>
                <a:spcPts val="0"/>
              </a:spcBef>
              <a:spcAft>
                <a:spcPts val="0"/>
              </a:spcAft>
              <a:buClr>
                <a:schemeClr val="accent3"/>
              </a:buClr>
              <a:buSzPts val="1800"/>
              <a:buChar char="●"/>
              <a:defRPr sz="1800">
                <a:solidFill>
                  <a:schemeClr val="accent3"/>
                </a:solidFill>
              </a:defRPr>
            </a:lvl4pPr>
            <a:lvl5pPr marL="2286000" lvl="4" indent="-342900" rtl="0">
              <a:spcBef>
                <a:spcPts val="0"/>
              </a:spcBef>
              <a:spcAft>
                <a:spcPts val="0"/>
              </a:spcAft>
              <a:buClr>
                <a:schemeClr val="accent3"/>
              </a:buClr>
              <a:buSzPts val="1800"/>
              <a:buChar char="○"/>
              <a:defRPr sz="1800">
                <a:solidFill>
                  <a:schemeClr val="accent3"/>
                </a:solidFill>
              </a:defRPr>
            </a:lvl5pPr>
            <a:lvl6pPr marL="2743200" lvl="5" indent="-342900" rtl="0">
              <a:spcBef>
                <a:spcPts val="0"/>
              </a:spcBef>
              <a:spcAft>
                <a:spcPts val="0"/>
              </a:spcAft>
              <a:buClr>
                <a:schemeClr val="accent3"/>
              </a:buClr>
              <a:buSzPts val="1800"/>
              <a:buChar char="■"/>
              <a:defRPr sz="1800">
                <a:solidFill>
                  <a:schemeClr val="accent3"/>
                </a:solidFill>
              </a:defRPr>
            </a:lvl6pPr>
            <a:lvl7pPr marL="3200400" lvl="6" indent="-342900" rtl="0">
              <a:spcBef>
                <a:spcPts val="0"/>
              </a:spcBef>
              <a:spcAft>
                <a:spcPts val="0"/>
              </a:spcAft>
              <a:buClr>
                <a:schemeClr val="accent3"/>
              </a:buClr>
              <a:buSzPts val="1800"/>
              <a:buChar char="●"/>
              <a:defRPr sz="1800">
                <a:solidFill>
                  <a:schemeClr val="accent3"/>
                </a:solidFill>
              </a:defRPr>
            </a:lvl7pPr>
            <a:lvl8pPr marL="3657600" lvl="7" indent="-342900" rtl="0">
              <a:spcBef>
                <a:spcPts val="0"/>
              </a:spcBef>
              <a:spcAft>
                <a:spcPts val="0"/>
              </a:spcAft>
              <a:buClr>
                <a:schemeClr val="accent3"/>
              </a:buClr>
              <a:buSzPts val="1800"/>
              <a:buChar char="○"/>
              <a:defRPr sz="1800">
                <a:solidFill>
                  <a:schemeClr val="accent3"/>
                </a:solidFill>
              </a:defRPr>
            </a:lvl8pPr>
            <a:lvl9pPr marL="4114800" lvl="8" indent="-342900" rtl="0">
              <a:spcBef>
                <a:spcPts val="0"/>
              </a:spcBef>
              <a:spcAft>
                <a:spcPts val="0"/>
              </a:spcAft>
              <a:buClr>
                <a:schemeClr val="accent3"/>
              </a:buClr>
              <a:buSzPts val="1800"/>
              <a:buChar char="■"/>
              <a:defRPr sz="1800">
                <a:solidFill>
                  <a:schemeClr val="accent3"/>
                </a:solidFill>
              </a:defRPr>
            </a:lvl9pPr>
          </a:lstStyle>
          <a:p>
            <a:pPr marL="114300" marR="0" lvl="0" indent="0" algn="ctr" defTabSz="914400" rtl="0" eaLnBrk="1" fontAlgn="auto" latinLnBrk="0" hangingPunct="1">
              <a:lnSpc>
                <a:spcPct val="115000"/>
              </a:lnSpc>
              <a:spcBef>
                <a:spcPts val="0"/>
              </a:spcBef>
              <a:spcAft>
                <a:spcPts val="0"/>
              </a:spcAft>
              <a:buClr>
                <a:schemeClr val="accent3"/>
              </a:buClr>
              <a:buSzPts val="1800"/>
              <a:buFont typeface="IBM Plex Mono"/>
              <a:buNone/>
              <a:tabLst/>
              <a:defRPr/>
            </a:pPr>
            <a:r>
              <a:rPr lang="de-DE" dirty="0"/>
              <a:t>Unternehmen </a:t>
            </a:r>
            <a:r>
              <a:rPr lang="de-DE" dirty="0" err="1"/>
              <a:t>FAIRändern</a:t>
            </a:r>
            <a:endParaRPr lang="de-DE" dirty="0"/>
          </a:p>
          <a:p>
            <a:endParaRPr dirty="0"/>
          </a:p>
        </p:txBody>
      </p:sp>
      <p:sp>
        <p:nvSpPr>
          <p:cNvPr id="337" name="Google Shape;337;p38"/>
          <p:cNvSpPr txBox="1">
            <a:spLocks noGrp="1"/>
          </p:cNvSpPr>
          <p:nvPr>
            <p:ph type="body" idx="2"/>
          </p:nvPr>
        </p:nvSpPr>
        <p:spPr>
          <a:xfrm>
            <a:off x="12445825" y="1521525"/>
            <a:ext cx="4813500" cy="1188600"/>
          </a:xfrm>
          <a:prstGeom prst="rect">
            <a:avLst/>
          </a:prstGeom>
        </p:spPr>
        <p:txBody>
          <a:bodyPr spcFirstLastPara="1" wrap="square" lIns="182850" tIns="182850" rIns="182850" bIns="182850" anchor="t"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
        <p:nvSpPr>
          <p:cNvPr id="338" name="Google Shape;338;p38"/>
          <p:cNvSpPr txBox="1">
            <a:spLocks noGrp="1"/>
          </p:cNvSpPr>
          <p:nvPr>
            <p:ph type="subTitle" idx="3"/>
          </p:nvPr>
        </p:nvSpPr>
        <p:spPr>
          <a:xfrm>
            <a:off x="1003500" y="967500"/>
            <a:ext cx="7944900" cy="29010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7000"/>
              <a:buFont typeface="DM Serif Display"/>
              <a:buNone/>
              <a:defRPr sz="7000">
                <a:solidFill>
                  <a:schemeClr val="accent1"/>
                </a:solidFill>
                <a:latin typeface="DM Serif Display"/>
                <a:ea typeface="DM Serif Display"/>
                <a:cs typeface="DM Serif Display"/>
                <a:sym typeface="DM Serif Display"/>
              </a:defRPr>
            </a:lvl1pPr>
            <a:lvl2pPr lvl="1" rtl="0">
              <a:spcBef>
                <a:spcPts val="0"/>
              </a:spcBef>
              <a:spcAft>
                <a:spcPts val="0"/>
              </a:spcAft>
              <a:buSzPts val="26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cxnSp>
        <p:nvCxnSpPr>
          <p:cNvPr id="339" name="Google Shape;339;p38"/>
          <p:cNvCxnSpPr/>
          <p:nvPr/>
        </p:nvCxnSpPr>
        <p:spPr>
          <a:xfrm rot="-5406464">
            <a:off x="7361380" y="3430474"/>
            <a:ext cx="7498813" cy="0"/>
          </a:xfrm>
          <a:prstGeom prst="straightConnector1">
            <a:avLst/>
          </a:prstGeom>
          <a:noFill/>
          <a:ln w="28575" cap="flat" cmpd="sng">
            <a:solidFill>
              <a:srgbClr val="273F32"/>
            </a:solidFill>
            <a:prstDash val="solid"/>
            <a:round/>
            <a:headEnd type="none" w="sm" len="sm"/>
            <a:tailEnd type="none" w="sm" len="sm"/>
          </a:ln>
        </p:spPr>
      </p:cxnSp>
      <p:grpSp>
        <p:nvGrpSpPr>
          <p:cNvPr id="340" name="Google Shape;340;p38"/>
          <p:cNvGrpSpPr/>
          <p:nvPr/>
        </p:nvGrpSpPr>
        <p:grpSpPr>
          <a:xfrm>
            <a:off x="10389030" y="4966978"/>
            <a:ext cx="1458291" cy="904444"/>
            <a:chOff x="0" y="0"/>
            <a:chExt cx="8155991" cy="5058412"/>
          </a:xfrm>
        </p:grpSpPr>
        <p:sp>
          <p:nvSpPr>
            <p:cNvPr id="341" name="Google Shape;341;p38"/>
            <p:cNvSpPr/>
            <p:nvPr/>
          </p:nvSpPr>
          <p:spPr>
            <a:xfrm>
              <a:off x="6350" y="6350"/>
              <a:ext cx="8143291" cy="5045712"/>
            </a:xfrm>
            <a:custGeom>
              <a:avLst/>
              <a:gdLst/>
              <a:ahLst/>
              <a:cxnLst/>
              <a:rect l="l" t="t" r="r" b="b"/>
              <a:pathLst>
                <a:path w="8143291" h="5045712" extrusionOk="0">
                  <a:moveTo>
                    <a:pt x="0" y="0"/>
                  </a:moveTo>
                  <a:lnTo>
                    <a:pt x="8143291" y="0"/>
                  </a:lnTo>
                  <a:lnTo>
                    <a:pt x="8143291" y="5045712"/>
                  </a:lnTo>
                  <a:lnTo>
                    <a:pt x="0" y="5045712"/>
                  </a:lnTo>
                  <a:close/>
                </a:path>
              </a:pathLst>
            </a:custGeom>
            <a:solidFill>
              <a:srgbClr val="273F32"/>
            </a:solidFill>
            <a:ln>
              <a:noFill/>
            </a:ln>
          </p:spPr>
        </p:sp>
        <p:sp>
          <p:nvSpPr>
            <p:cNvPr id="342" name="Google Shape;342;p38"/>
            <p:cNvSpPr/>
            <p:nvPr/>
          </p:nvSpPr>
          <p:spPr>
            <a:xfrm>
              <a:off x="0" y="0"/>
              <a:ext cx="8155991" cy="5058412"/>
            </a:xfrm>
            <a:custGeom>
              <a:avLst/>
              <a:gdLst/>
              <a:ahLst/>
              <a:cxnLst/>
              <a:rect l="l" t="t" r="r" b="b"/>
              <a:pathLst>
                <a:path w="8155991" h="5058412" extrusionOk="0">
                  <a:moveTo>
                    <a:pt x="6350" y="5058412"/>
                  </a:moveTo>
                  <a:lnTo>
                    <a:pt x="0" y="5058412"/>
                  </a:lnTo>
                  <a:lnTo>
                    <a:pt x="0" y="0"/>
                  </a:lnTo>
                  <a:lnTo>
                    <a:pt x="8155991" y="0"/>
                  </a:lnTo>
                  <a:lnTo>
                    <a:pt x="8155991" y="5058412"/>
                  </a:lnTo>
                  <a:lnTo>
                    <a:pt x="6350" y="5058412"/>
                  </a:lnTo>
                  <a:close/>
                  <a:moveTo>
                    <a:pt x="12700" y="12700"/>
                  </a:moveTo>
                  <a:lnTo>
                    <a:pt x="12700" y="5045712"/>
                  </a:lnTo>
                  <a:lnTo>
                    <a:pt x="8143291" y="5045712"/>
                  </a:lnTo>
                  <a:lnTo>
                    <a:pt x="8143291" y="12700"/>
                  </a:lnTo>
                  <a:lnTo>
                    <a:pt x="12700" y="12700"/>
                  </a:lnTo>
                  <a:close/>
                </a:path>
              </a:pathLst>
            </a:custGeom>
            <a:solidFill>
              <a:srgbClr val="273F32"/>
            </a:solidFill>
            <a:ln>
              <a:noFill/>
            </a:ln>
          </p:spPr>
        </p:sp>
        <p:sp>
          <p:nvSpPr>
            <p:cNvPr id="343" name="Google Shape;343;p38"/>
            <p:cNvSpPr/>
            <p:nvPr/>
          </p:nvSpPr>
          <p:spPr>
            <a:xfrm>
              <a:off x="139700" y="140970"/>
              <a:ext cx="7875321" cy="4777742"/>
            </a:xfrm>
            <a:custGeom>
              <a:avLst/>
              <a:gdLst/>
              <a:ahLst/>
              <a:cxnLst/>
              <a:rect l="l" t="t" r="r" b="b"/>
              <a:pathLst>
                <a:path w="7875321" h="4777742" extrusionOk="0">
                  <a:moveTo>
                    <a:pt x="0" y="0"/>
                  </a:moveTo>
                  <a:lnTo>
                    <a:pt x="7875321" y="0"/>
                  </a:lnTo>
                  <a:lnTo>
                    <a:pt x="7875321" y="4777742"/>
                  </a:lnTo>
                  <a:lnTo>
                    <a:pt x="0" y="4777742"/>
                  </a:lnTo>
                  <a:close/>
                </a:path>
              </a:pathLst>
            </a:custGeom>
            <a:solidFill>
              <a:srgbClr val="FAF8F6"/>
            </a:solidFill>
            <a:ln>
              <a:noFill/>
            </a:ln>
          </p:spPr>
        </p:sp>
      </p:grpSp>
      <p:grpSp>
        <p:nvGrpSpPr>
          <p:cNvPr id="344" name="Google Shape;344;p38"/>
          <p:cNvGrpSpPr/>
          <p:nvPr/>
        </p:nvGrpSpPr>
        <p:grpSpPr>
          <a:xfrm>
            <a:off x="10389030" y="6936117"/>
            <a:ext cx="1458291" cy="904444"/>
            <a:chOff x="0" y="0"/>
            <a:chExt cx="8155991" cy="5058412"/>
          </a:xfrm>
        </p:grpSpPr>
        <p:sp>
          <p:nvSpPr>
            <p:cNvPr id="345" name="Google Shape;345;p38"/>
            <p:cNvSpPr/>
            <p:nvPr/>
          </p:nvSpPr>
          <p:spPr>
            <a:xfrm>
              <a:off x="6350" y="6350"/>
              <a:ext cx="8143291" cy="5045712"/>
            </a:xfrm>
            <a:custGeom>
              <a:avLst/>
              <a:gdLst/>
              <a:ahLst/>
              <a:cxnLst/>
              <a:rect l="l" t="t" r="r" b="b"/>
              <a:pathLst>
                <a:path w="8143291" h="5045712" extrusionOk="0">
                  <a:moveTo>
                    <a:pt x="0" y="0"/>
                  </a:moveTo>
                  <a:lnTo>
                    <a:pt x="8143291" y="0"/>
                  </a:lnTo>
                  <a:lnTo>
                    <a:pt x="8143291" y="5045712"/>
                  </a:lnTo>
                  <a:lnTo>
                    <a:pt x="0" y="5045712"/>
                  </a:lnTo>
                  <a:close/>
                </a:path>
              </a:pathLst>
            </a:custGeom>
            <a:solidFill>
              <a:srgbClr val="273F32"/>
            </a:solidFill>
            <a:ln>
              <a:noFill/>
            </a:ln>
          </p:spPr>
        </p:sp>
        <p:sp>
          <p:nvSpPr>
            <p:cNvPr id="346" name="Google Shape;346;p38"/>
            <p:cNvSpPr/>
            <p:nvPr/>
          </p:nvSpPr>
          <p:spPr>
            <a:xfrm>
              <a:off x="0" y="0"/>
              <a:ext cx="8155991" cy="5058412"/>
            </a:xfrm>
            <a:custGeom>
              <a:avLst/>
              <a:gdLst/>
              <a:ahLst/>
              <a:cxnLst/>
              <a:rect l="l" t="t" r="r" b="b"/>
              <a:pathLst>
                <a:path w="8155991" h="5058412" extrusionOk="0">
                  <a:moveTo>
                    <a:pt x="6350" y="5058412"/>
                  </a:moveTo>
                  <a:lnTo>
                    <a:pt x="0" y="5058412"/>
                  </a:lnTo>
                  <a:lnTo>
                    <a:pt x="0" y="0"/>
                  </a:lnTo>
                  <a:lnTo>
                    <a:pt x="8155991" y="0"/>
                  </a:lnTo>
                  <a:lnTo>
                    <a:pt x="8155991" y="5058412"/>
                  </a:lnTo>
                  <a:lnTo>
                    <a:pt x="6350" y="5058412"/>
                  </a:lnTo>
                  <a:close/>
                  <a:moveTo>
                    <a:pt x="12700" y="12700"/>
                  </a:moveTo>
                  <a:lnTo>
                    <a:pt x="12700" y="5045712"/>
                  </a:lnTo>
                  <a:lnTo>
                    <a:pt x="8143291" y="5045712"/>
                  </a:lnTo>
                  <a:lnTo>
                    <a:pt x="8143291" y="12700"/>
                  </a:lnTo>
                  <a:lnTo>
                    <a:pt x="12700" y="12700"/>
                  </a:lnTo>
                  <a:close/>
                </a:path>
              </a:pathLst>
            </a:custGeom>
            <a:solidFill>
              <a:srgbClr val="273F32"/>
            </a:solidFill>
            <a:ln>
              <a:noFill/>
            </a:ln>
          </p:spPr>
        </p:sp>
        <p:sp>
          <p:nvSpPr>
            <p:cNvPr id="347" name="Google Shape;347;p38"/>
            <p:cNvSpPr/>
            <p:nvPr/>
          </p:nvSpPr>
          <p:spPr>
            <a:xfrm>
              <a:off x="139700" y="140970"/>
              <a:ext cx="7875321" cy="4777742"/>
            </a:xfrm>
            <a:custGeom>
              <a:avLst/>
              <a:gdLst/>
              <a:ahLst/>
              <a:cxnLst/>
              <a:rect l="l" t="t" r="r" b="b"/>
              <a:pathLst>
                <a:path w="7875321" h="4777742" extrusionOk="0">
                  <a:moveTo>
                    <a:pt x="0" y="0"/>
                  </a:moveTo>
                  <a:lnTo>
                    <a:pt x="7875321" y="0"/>
                  </a:lnTo>
                  <a:lnTo>
                    <a:pt x="7875321" y="4777742"/>
                  </a:lnTo>
                  <a:lnTo>
                    <a:pt x="0" y="4777742"/>
                  </a:lnTo>
                  <a:close/>
                </a:path>
              </a:pathLst>
            </a:custGeom>
            <a:solidFill>
              <a:srgbClr val="FAF8F6"/>
            </a:solidFill>
            <a:ln>
              <a:noFill/>
            </a:ln>
          </p:spPr>
        </p:sp>
      </p:grpSp>
      <p:grpSp>
        <p:nvGrpSpPr>
          <p:cNvPr id="348" name="Google Shape;348;p38"/>
          <p:cNvGrpSpPr/>
          <p:nvPr/>
        </p:nvGrpSpPr>
        <p:grpSpPr>
          <a:xfrm>
            <a:off x="10389030" y="1032575"/>
            <a:ext cx="1458291" cy="904444"/>
            <a:chOff x="0" y="0"/>
            <a:chExt cx="8155991" cy="5058412"/>
          </a:xfrm>
        </p:grpSpPr>
        <p:sp>
          <p:nvSpPr>
            <p:cNvPr id="349" name="Google Shape;349;p38"/>
            <p:cNvSpPr/>
            <p:nvPr/>
          </p:nvSpPr>
          <p:spPr>
            <a:xfrm>
              <a:off x="6350" y="6350"/>
              <a:ext cx="8143291" cy="5045712"/>
            </a:xfrm>
            <a:custGeom>
              <a:avLst/>
              <a:gdLst/>
              <a:ahLst/>
              <a:cxnLst/>
              <a:rect l="l" t="t" r="r" b="b"/>
              <a:pathLst>
                <a:path w="8143291" h="5045712" extrusionOk="0">
                  <a:moveTo>
                    <a:pt x="0" y="0"/>
                  </a:moveTo>
                  <a:lnTo>
                    <a:pt x="8143291" y="0"/>
                  </a:lnTo>
                  <a:lnTo>
                    <a:pt x="8143291" y="5045712"/>
                  </a:lnTo>
                  <a:lnTo>
                    <a:pt x="0" y="5045712"/>
                  </a:lnTo>
                  <a:close/>
                </a:path>
              </a:pathLst>
            </a:custGeom>
            <a:solidFill>
              <a:srgbClr val="273F32"/>
            </a:solidFill>
            <a:ln>
              <a:noFill/>
            </a:ln>
          </p:spPr>
        </p:sp>
        <p:sp>
          <p:nvSpPr>
            <p:cNvPr id="350" name="Google Shape;350;p38"/>
            <p:cNvSpPr/>
            <p:nvPr/>
          </p:nvSpPr>
          <p:spPr>
            <a:xfrm>
              <a:off x="0" y="0"/>
              <a:ext cx="8155991" cy="5058412"/>
            </a:xfrm>
            <a:custGeom>
              <a:avLst/>
              <a:gdLst/>
              <a:ahLst/>
              <a:cxnLst/>
              <a:rect l="l" t="t" r="r" b="b"/>
              <a:pathLst>
                <a:path w="8155991" h="5058412" extrusionOk="0">
                  <a:moveTo>
                    <a:pt x="6350" y="5058412"/>
                  </a:moveTo>
                  <a:lnTo>
                    <a:pt x="0" y="5058412"/>
                  </a:lnTo>
                  <a:lnTo>
                    <a:pt x="0" y="0"/>
                  </a:lnTo>
                  <a:lnTo>
                    <a:pt x="8155991" y="0"/>
                  </a:lnTo>
                  <a:lnTo>
                    <a:pt x="8155991" y="5058412"/>
                  </a:lnTo>
                  <a:lnTo>
                    <a:pt x="6350" y="5058412"/>
                  </a:lnTo>
                  <a:close/>
                  <a:moveTo>
                    <a:pt x="12700" y="12700"/>
                  </a:moveTo>
                  <a:lnTo>
                    <a:pt x="12700" y="5045712"/>
                  </a:lnTo>
                  <a:lnTo>
                    <a:pt x="8143291" y="5045712"/>
                  </a:lnTo>
                  <a:lnTo>
                    <a:pt x="8143291" y="12700"/>
                  </a:lnTo>
                  <a:lnTo>
                    <a:pt x="12700" y="12700"/>
                  </a:lnTo>
                  <a:close/>
                </a:path>
              </a:pathLst>
            </a:custGeom>
            <a:solidFill>
              <a:srgbClr val="273F32"/>
            </a:solidFill>
            <a:ln>
              <a:noFill/>
            </a:ln>
          </p:spPr>
        </p:sp>
        <p:sp>
          <p:nvSpPr>
            <p:cNvPr id="351" name="Google Shape;351;p38"/>
            <p:cNvSpPr/>
            <p:nvPr/>
          </p:nvSpPr>
          <p:spPr>
            <a:xfrm>
              <a:off x="139700" y="140970"/>
              <a:ext cx="7875321" cy="4777742"/>
            </a:xfrm>
            <a:custGeom>
              <a:avLst/>
              <a:gdLst/>
              <a:ahLst/>
              <a:cxnLst/>
              <a:rect l="l" t="t" r="r" b="b"/>
              <a:pathLst>
                <a:path w="7875321" h="4777742" extrusionOk="0">
                  <a:moveTo>
                    <a:pt x="0" y="0"/>
                  </a:moveTo>
                  <a:lnTo>
                    <a:pt x="7875321" y="0"/>
                  </a:lnTo>
                  <a:lnTo>
                    <a:pt x="7875321" y="4777742"/>
                  </a:lnTo>
                  <a:lnTo>
                    <a:pt x="0" y="4777742"/>
                  </a:lnTo>
                  <a:close/>
                </a:path>
              </a:pathLst>
            </a:custGeom>
            <a:solidFill>
              <a:srgbClr val="FAF8F6"/>
            </a:solidFill>
            <a:ln>
              <a:noFill/>
            </a:ln>
          </p:spPr>
        </p:sp>
      </p:grpSp>
      <p:grpSp>
        <p:nvGrpSpPr>
          <p:cNvPr id="352" name="Google Shape;352;p38"/>
          <p:cNvGrpSpPr/>
          <p:nvPr/>
        </p:nvGrpSpPr>
        <p:grpSpPr>
          <a:xfrm>
            <a:off x="10389030" y="2995741"/>
            <a:ext cx="1458291" cy="904444"/>
            <a:chOff x="0" y="0"/>
            <a:chExt cx="8155991" cy="5058412"/>
          </a:xfrm>
        </p:grpSpPr>
        <p:sp>
          <p:nvSpPr>
            <p:cNvPr id="353" name="Google Shape;353;p38"/>
            <p:cNvSpPr/>
            <p:nvPr/>
          </p:nvSpPr>
          <p:spPr>
            <a:xfrm>
              <a:off x="6350" y="6350"/>
              <a:ext cx="8143291" cy="5045712"/>
            </a:xfrm>
            <a:custGeom>
              <a:avLst/>
              <a:gdLst/>
              <a:ahLst/>
              <a:cxnLst/>
              <a:rect l="l" t="t" r="r" b="b"/>
              <a:pathLst>
                <a:path w="8143291" h="5045712" extrusionOk="0">
                  <a:moveTo>
                    <a:pt x="0" y="0"/>
                  </a:moveTo>
                  <a:lnTo>
                    <a:pt x="8143291" y="0"/>
                  </a:lnTo>
                  <a:lnTo>
                    <a:pt x="8143291" y="5045712"/>
                  </a:lnTo>
                  <a:lnTo>
                    <a:pt x="0" y="5045712"/>
                  </a:lnTo>
                  <a:close/>
                </a:path>
              </a:pathLst>
            </a:custGeom>
            <a:solidFill>
              <a:srgbClr val="273F32"/>
            </a:solidFill>
            <a:ln>
              <a:noFill/>
            </a:ln>
          </p:spPr>
        </p:sp>
        <p:sp>
          <p:nvSpPr>
            <p:cNvPr id="354" name="Google Shape;354;p38"/>
            <p:cNvSpPr/>
            <p:nvPr/>
          </p:nvSpPr>
          <p:spPr>
            <a:xfrm>
              <a:off x="0" y="0"/>
              <a:ext cx="8155991" cy="5058412"/>
            </a:xfrm>
            <a:custGeom>
              <a:avLst/>
              <a:gdLst/>
              <a:ahLst/>
              <a:cxnLst/>
              <a:rect l="l" t="t" r="r" b="b"/>
              <a:pathLst>
                <a:path w="8155991" h="5058412" extrusionOk="0">
                  <a:moveTo>
                    <a:pt x="6350" y="5058412"/>
                  </a:moveTo>
                  <a:lnTo>
                    <a:pt x="0" y="5058412"/>
                  </a:lnTo>
                  <a:lnTo>
                    <a:pt x="0" y="0"/>
                  </a:lnTo>
                  <a:lnTo>
                    <a:pt x="8155991" y="0"/>
                  </a:lnTo>
                  <a:lnTo>
                    <a:pt x="8155991" y="5058412"/>
                  </a:lnTo>
                  <a:lnTo>
                    <a:pt x="6350" y="5058412"/>
                  </a:lnTo>
                  <a:close/>
                  <a:moveTo>
                    <a:pt x="12700" y="12700"/>
                  </a:moveTo>
                  <a:lnTo>
                    <a:pt x="12700" y="5045712"/>
                  </a:lnTo>
                  <a:lnTo>
                    <a:pt x="8143291" y="5045712"/>
                  </a:lnTo>
                  <a:lnTo>
                    <a:pt x="8143291" y="12700"/>
                  </a:lnTo>
                  <a:lnTo>
                    <a:pt x="12700" y="12700"/>
                  </a:lnTo>
                  <a:close/>
                </a:path>
              </a:pathLst>
            </a:custGeom>
            <a:solidFill>
              <a:srgbClr val="273F32"/>
            </a:solidFill>
            <a:ln>
              <a:noFill/>
            </a:ln>
          </p:spPr>
        </p:sp>
        <p:sp>
          <p:nvSpPr>
            <p:cNvPr id="355" name="Google Shape;355;p38"/>
            <p:cNvSpPr/>
            <p:nvPr/>
          </p:nvSpPr>
          <p:spPr>
            <a:xfrm>
              <a:off x="139700" y="140970"/>
              <a:ext cx="7875321" cy="4777742"/>
            </a:xfrm>
            <a:custGeom>
              <a:avLst/>
              <a:gdLst/>
              <a:ahLst/>
              <a:cxnLst/>
              <a:rect l="l" t="t" r="r" b="b"/>
              <a:pathLst>
                <a:path w="7875321" h="4777742" extrusionOk="0">
                  <a:moveTo>
                    <a:pt x="0" y="0"/>
                  </a:moveTo>
                  <a:lnTo>
                    <a:pt x="7875321" y="0"/>
                  </a:lnTo>
                  <a:lnTo>
                    <a:pt x="7875321" y="4777742"/>
                  </a:lnTo>
                  <a:lnTo>
                    <a:pt x="0" y="4777742"/>
                  </a:lnTo>
                  <a:close/>
                </a:path>
              </a:pathLst>
            </a:custGeom>
            <a:solidFill>
              <a:srgbClr val="FAF8F6"/>
            </a:solidFill>
            <a:ln>
              <a:noFill/>
            </a:ln>
          </p:spPr>
        </p:sp>
      </p:grpSp>
      <p:sp>
        <p:nvSpPr>
          <p:cNvPr id="356" name="Google Shape;356;p38"/>
          <p:cNvSpPr txBox="1">
            <a:spLocks noGrp="1"/>
          </p:cNvSpPr>
          <p:nvPr>
            <p:ph type="body" idx="4"/>
          </p:nvPr>
        </p:nvSpPr>
        <p:spPr>
          <a:xfrm>
            <a:off x="10429875" y="1022400"/>
            <a:ext cx="1417500" cy="832800"/>
          </a:xfrm>
          <a:prstGeom prst="rect">
            <a:avLst/>
          </a:prstGeom>
        </p:spPr>
        <p:txBody>
          <a:bodyPr spcFirstLastPara="1" wrap="square" lIns="182850" tIns="182850" rIns="182850" bIns="182850" anchor="ctr" anchorCtr="0">
            <a:normAutofit/>
          </a:bodyPr>
          <a:lstStyle>
            <a:lvl1pPr marL="457200" lvl="0" indent="-381000" algn="ctr" rtl="0">
              <a:spcBef>
                <a:spcPts val="0"/>
              </a:spcBef>
              <a:spcAft>
                <a:spcPts val="0"/>
              </a:spcAft>
              <a:buClr>
                <a:schemeClr val="accent1"/>
              </a:buClr>
              <a:buSzPts val="2400"/>
              <a:buChar char="●"/>
              <a:defRPr sz="2400">
                <a:solidFill>
                  <a:schemeClr val="accent1"/>
                </a:solidFill>
              </a:defRPr>
            </a:lvl1pPr>
            <a:lvl2pPr marL="914400" lvl="1" indent="-381000" algn="ctr" rtl="0">
              <a:spcBef>
                <a:spcPts val="0"/>
              </a:spcBef>
              <a:spcAft>
                <a:spcPts val="0"/>
              </a:spcAft>
              <a:buClr>
                <a:schemeClr val="accent1"/>
              </a:buClr>
              <a:buSzPts val="2400"/>
              <a:buChar char="○"/>
              <a:defRPr sz="2400">
                <a:solidFill>
                  <a:schemeClr val="accent1"/>
                </a:solidFill>
              </a:defRPr>
            </a:lvl2pPr>
            <a:lvl3pPr marL="1371600" lvl="2" indent="-381000" algn="ctr" rtl="0">
              <a:spcBef>
                <a:spcPts val="0"/>
              </a:spcBef>
              <a:spcAft>
                <a:spcPts val="0"/>
              </a:spcAft>
              <a:buClr>
                <a:schemeClr val="accent1"/>
              </a:buClr>
              <a:buSzPts val="2400"/>
              <a:buChar char="■"/>
              <a:defRPr sz="2400">
                <a:solidFill>
                  <a:schemeClr val="accent1"/>
                </a:solidFill>
              </a:defRPr>
            </a:lvl3pPr>
            <a:lvl4pPr marL="1828800" lvl="3" indent="-381000" algn="ctr" rtl="0">
              <a:spcBef>
                <a:spcPts val="0"/>
              </a:spcBef>
              <a:spcAft>
                <a:spcPts val="0"/>
              </a:spcAft>
              <a:buClr>
                <a:schemeClr val="accent1"/>
              </a:buClr>
              <a:buSzPts val="2400"/>
              <a:buChar char="●"/>
              <a:defRPr sz="2400">
                <a:solidFill>
                  <a:schemeClr val="accent1"/>
                </a:solidFill>
              </a:defRPr>
            </a:lvl4pPr>
            <a:lvl5pPr marL="2286000" lvl="4" indent="-381000" algn="ctr" rtl="0">
              <a:spcBef>
                <a:spcPts val="0"/>
              </a:spcBef>
              <a:spcAft>
                <a:spcPts val="0"/>
              </a:spcAft>
              <a:buClr>
                <a:schemeClr val="accent1"/>
              </a:buClr>
              <a:buSzPts val="2400"/>
              <a:buChar char="○"/>
              <a:defRPr sz="2400">
                <a:solidFill>
                  <a:schemeClr val="accent1"/>
                </a:solidFill>
              </a:defRPr>
            </a:lvl5pPr>
            <a:lvl6pPr marL="2743200" lvl="5" indent="-381000" algn="ctr" rtl="0">
              <a:spcBef>
                <a:spcPts val="0"/>
              </a:spcBef>
              <a:spcAft>
                <a:spcPts val="0"/>
              </a:spcAft>
              <a:buClr>
                <a:schemeClr val="accent1"/>
              </a:buClr>
              <a:buSzPts val="2400"/>
              <a:buChar char="■"/>
              <a:defRPr sz="2400">
                <a:solidFill>
                  <a:schemeClr val="accent1"/>
                </a:solidFill>
              </a:defRPr>
            </a:lvl6pPr>
            <a:lvl7pPr marL="3200400" lvl="6" indent="-381000" algn="ctr" rtl="0">
              <a:spcBef>
                <a:spcPts val="0"/>
              </a:spcBef>
              <a:spcAft>
                <a:spcPts val="0"/>
              </a:spcAft>
              <a:buClr>
                <a:schemeClr val="accent1"/>
              </a:buClr>
              <a:buSzPts val="2400"/>
              <a:buChar char="●"/>
              <a:defRPr sz="2400">
                <a:solidFill>
                  <a:schemeClr val="accent1"/>
                </a:solidFill>
              </a:defRPr>
            </a:lvl7pPr>
            <a:lvl8pPr marL="3657600" lvl="7" indent="-381000" algn="ctr" rtl="0">
              <a:spcBef>
                <a:spcPts val="0"/>
              </a:spcBef>
              <a:spcAft>
                <a:spcPts val="0"/>
              </a:spcAft>
              <a:buClr>
                <a:schemeClr val="accent1"/>
              </a:buClr>
              <a:buSzPts val="2400"/>
              <a:buChar char="○"/>
              <a:defRPr sz="2400">
                <a:solidFill>
                  <a:schemeClr val="accent1"/>
                </a:solidFill>
              </a:defRPr>
            </a:lvl8pPr>
            <a:lvl9pPr marL="4114800" lvl="8" indent="-381000" algn="ctr" rtl="0">
              <a:spcBef>
                <a:spcPts val="0"/>
              </a:spcBef>
              <a:spcAft>
                <a:spcPts val="0"/>
              </a:spcAft>
              <a:buClr>
                <a:schemeClr val="accent1"/>
              </a:buClr>
              <a:buSzPts val="2400"/>
              <a:buChar char="■"/>
              <a:defRPr sz="2400">
                <a:solidFill>
                  <a:schemeClr val="accent1"/>
                </a:solidFill>
              </a:defRPr>
            </a:lvl9pPr>
          </a:lstStyle>
          <a:p>
            <a:endParaRPr/>
          </a:p>
        </p:txBody>
      </p:sp>
      <p:sp>
        <p:nvSpPr>
          <p:cNvPr id="357" name="Google Shape;357;p38"/>
          <p:cNvSpPr txBox="1">
            <a:spLocks noGrp="1"/>
          </p:cNvSpPr>
          <p:nvPr>
            <p:ph type="body" idx="5"/>
          </p:nvPr>
        </p:nvSpPr>
        <p:spPr>
          <a:xfrm>
            <a:off x="10402025" y="3035600"/>
            <a:ext cx="1417500" cy="832800"/>
          </a:xfrm>
          <a:prstGeom prst="rect">
            <a:avLst/>
          </a:prstGeom>
        </p:spPr>
        <p:txBody>
          <a:bodyPr spcFirstLastPara="1" wrap="square" lIns="182850" tIns="182850" rIns="182850" bIns="182850" anchor="ctr" anchorCtr="0">
            <a:normAutofit/>
          </a:bodyPr>
          <a:lstStyle>
            <a:lvl1pPr marL="457200" lvl="0" indent="-381000" algn="ctr" rtl="0">
              <a:spcBef>
                <a:spcPts val="0"/>
              </a:spcBef>
              <a:spcAft>
                <a:spcPts val="0"/>
              </a:spcAft>
              <a:buClr>
                <a:schemeClr val="accent1"/>
              </a:buClr>
              <a:buSzPts val="2400"/>
              <a:buChar char="●"/>
              <a:defRPr sz="2400">
                <a:solidFill>
                  <a:schemeClr val="accent1"/>
                </a:solidFill>
              </a:defRPr>
            </a:lvl1pPr>
            <a:lvl2pPr marL="914400" lvl="1" indent="-381000" algn="ctr" rtl="0">
              <a:spcBef>
                <a:spcPts val="0"/>
              </a:spcBef>
              <a:spcAft>
                <a:spcPts val="0"/>
              </a:spcAft>
              <a:buClr>
                <a:schemeClr val="accent1"/>
              </a:buClr>
              <a:buSzPts val="2400"/>
              <a:buChar char="○"/>
              <a:defRPr sz="2400">
                <a:solidFill>
                  <a:schemeClr val="accent1"/>
                </a:solidFill>
              </a:defRPr>
            </a:lvl2pPr>
            <a:lvl3pPr marL="1371600" lvl="2" indent="-381000" algn="ctr" rtl="0">
              <a:spcBef>
                <a:spcPts val="0"/>
              </a:spcBef>
              <a:spcAft>
                <a:spcPts val="0"/>
              </a:spcAft>
              <a:buClr>
                <a:schemeClr val="accent1"/>
              </a:buClr>
              <a:buSzPts val="2400"/>
              <a:buChar char="■"/>
              <a:defRPr sz="2400">
                <a:solidFill>
                  <a:schemeClr val="accent1"/>
                </a:solidFill>
              </a:defRPr>
            </a:lvl3pPr>
            <a:lvl4pPr marL="1828800" lvl="3" indent="-381000" algn="ctr" rtl="0">
              <a:spcBef>
                <a:spcPts val="0"/>
              </a:spcBef>
              <a:spcAft>
                <a:spcPts val="0"/>
              </a:spcAft>
              <a:buClr>
                <a:schemeClr val="accent1"/>
              </a:buClr>
              <a:buSzPts val="2400"/>
              <a:buChar char="●"/>
              <a:defRPr sz="2400">
                <a:solidFill>
                  <a:schemeClr val="accent1"/>
                </a:solidFill>
              </a:defRPr>
            </a:lvl4pPr>
            <a:lvl5pPr marL="2286000" lvl="4" indent="-381000" algn="ctr" rtl="0">
              <a:spcBef>
                <a:spcPts val="0"/>
              </a:spcBef>
              <a:spcAft>
                <a:spcPts val="0"/>
              </a:spcAft>
              <a:buClr>
                <a:schemeClr val="accent1"/>
              </a:buClr>
              <a:buSzPts val="2400"/>
              <a:buChar char="○"/>
              <a:defRPr sz="2400">
                <a:solidFill>
                  <a:schemeClr val="accent1"/>
                </a:solidFill>
              </a:defRPr>
            </a:lvl5pPr>
            <a:lvl6pPr marL="2743200" lvl="5" indent="-381000" algn="ctr" rtl="0">
              <a:spcBef>
                <a:spcPts val="0"/>
              </a:spcBef>
              <a:spcAft>
                <a:spcPts val="0"/>
              </a:spcAft>
              <a:buClr>
                <a:schemeClr val="accent1"/>
              </a:buClr>
              <a:buSzPts val="2400"/>
              <a:buChar char="■"/>
              <a:defRPr sz="2400">
                <a:solidFill>
                  <a:schemeClr val="accent1"/>
                </a:solidFill>
              </a:defRPr>
            </a:lvl6pPr>
            <a:lvl7pPr marL="3200400" lvl="6" indent="-381000" algn="ctr" rtl="0">
              <a:spcBef>
                <a:spcPts val="0"/>
              </a:spcBef>
              <a:spcAft>
                <a:spcPts val="0"/>
              </a:spcAft>
              <a:buClr>
                <a:schemeClr val="accent1"/>
              </a:buClr>
              <a:buSzPts val="2400"/>
              <a:buChar char="●"/>
              <a:defRPr sz="2400">
                <a:solidFill>
                  <a:schemeClr val="accent1"/>
                </a:solidFill>
              </a:defRPr>
            </a:lvl7pPr>
            <a:lvl8pPr marL="3657600" lvl="7" indent="-381000" algn="ctr" rtl="0">
              <a:spcBef>
                <a:spcPts val="0"/>
              </a:spcBef>
              <a:spcAft>
                <a:spcPts val="0"/>
              </a:spcAft>
              <a:buClr>
                <a:schemeClr val="accent1"/>
              </a:buClr>
              <a:buSzPts val="2400"/>
              <a:buChar char="○"/>
              <a:defRPr sz="2400">
                <a:solidFill>
                  <a:schemeClr val="accent1"/>
                </a:solidFill>
              </a:defRPr>
            </a:lvl8pPr>
            <a:lvl9pPr marL="4114800" lvl="8" indent="-381000" algn="ctr" rtl="0">
              <a:spcBef>
                <a:spcPts val="0"/>
              </a:spcBef>
              <a:spcAft>
                <a:spcPts val="0"/>
              </a:spcAft>
              <a:buClr>
                <a:schemeClr val="accent1"/>
              </a:buClr>
              <a:buSzPts val="2400"/>
              <a:buChar char="■"/>
              <a:defRPr sz="2400">
                <a:solidFill>
                  <a:schemeClr val="accent1"/>
                </a:solidFill>
              </a:defRPr>
            </a:lvl9pPr>
          </a:lstStyle>
          <a:p>
            <a:endParaRPr/>
          </a:p>
        </p:txBody>
      </p:sp>
      <p:sp>
        <p:nvSpPr>
          <p:cNvPr id="358" name="Google Shape;358;p38"/>
          <p:cNvSpPr txBox="1">
            <a:spLocks noGrp="1"/>
          </p:cNvSpPr>
          <p:nvPr>
            <p:ph type="body" idx="6"/>
          </p:nvPr>
        </p:nvSpPr>
        <p:spPr>
          <a:xfrm>
            <a:off x="10429875" y="5001750"/>
            <a:ext cx="1417500" cy="832800"/>
          </a:xfrm>
          <a:prstGeom prst="rect">
            <a:avLst/>
          </a:prstGeom>
        </p:spPr>
        <p:txBody>
          <a:bodyPr spcFirstLastPara="1" wrap="square" lIns="182850" tIns="182850" rIns="182850" bIns="182850" anchor="ctr" anchorCtr="0">
            <a:normAutofit/>
          </a:bodyPr>
          <a:lstStyle>
            <a:lvl1pPr marL="457200" lvl="0" indent="-381000" algn="ctr" rtl="0">
              <a:spcBef>
                <a:spcPts val="0"/>
              </a:spcBef>
              <a:spcAft>
                <a:spcPts val="0"/>
              </a:spcAft>
              <a:buClr>
                <a:schemeClr val="accent1"/>
              </a:buClr>
              <a:buSzPts val="2400"/>
              <a:buChar char="●"/>
              <a:defRPr sz="2400">
                <a:solidFill>
                  <a:schemeClr val="accent1"/>
                </a:solidFill>
              </a:defRPr>
            </a:lvl1pPr>
            <a:lvl2pPr marL="914400" lvl="1" indent="-381000" algn="ctr" rtl="0">
              <a:spcBef>
                <a:spcPts val="0"/>
              </a:spcBef>
              <a:spcAft>
                <a:spcPts val="0"/>
              </a:spcAft>
              <a:buClr>
                <a:schemeClr val="accent1"/>
              </a:buClr>
              <a:buSzPts val="2400"/>
              <a:buChar char="○"/>
              <a:defRPr sz="2400">
                <a:solidFill>
                  <a:schemeClr val="accent1"/>
                </a:solidFill>
              </a:defRPr>
            </a:lvl2pPr>
            <a:lvl3pPr marL="1371600" lvl="2" indent="-381000" algn="ctr" rtl="0">
              <a:spcBef>
                <a:spcPts val="0"/>
              </a:spcBef>
              <a:spcAft>
                <a:spcPts val="0"/>
              </a:spcAft>
              <a:buClr>
                <a:schemeClr val="accent1"/>
              </a:buClr>
              <a:buSzPts val="2400"/>
              <a:buChar char="■"/>
              <a:defRPr sz="2400">
                <a:solidFill>
                  <a:schemeClr val="accent1"/>
                </a:solidFill>
              </a:defRPr>
            </a:lvl3pPr>
            <a:lvl4pPr marL="1828800" lvl="3" indent="-381000" algn="ctr" rtl="0">
              <a:spcBef>
                <a:spcPts val="0"/>
              </a:spcBef>
              <a:spcAft>
                <a:spcPts val="0"/>
              </a:spcAft>
              <a:buClr>
                <a:schemeClr val="accent1"/>
              </a:buClr>
              <a:buSzPts val="2400"/>
              <a:buChar char="●"/>
              <a:defRPr sz="2400">
                <a:solidFill>
                  <a:schemeClr val="accent1"/>
                </a:solidFill>
              </a:defRPr>
            </a:lvl4pPr>
            <a:lvl5pPr marL="2286000" lvl="4" indent="-381000" algn="ctr" rtl="0">
              <a:spcBef>
                <a:spcPts val="0"/>
              </a:spcBef>
              <a:spcAft>
                <a:spcPts val="0"/>
              </a:spcAft>
              <a:buClr>
                <a:schemeClr val="accent1"/>
              </a:buClr>
              <a:buSzPts val="2400"/>
              <a:buChar char="○"/>
              <a:defRPr sz="2400">
                <a:solidFill>
                  <a:schemeClr val="accent1"/>
                </a:solidFill>
              </a:defRPr>
            </a:lvl5pPr>
            <a:lvl6pPr marL="2743200" lvl="5" indent="-381000" algn="ctr" rtl="0">
              <a:spcBef>
                <a:spcPts val="0"/>
              </a:spcBef>
              <a:spcAft>
                <a:spcPts val="0"/>
              </a:spcAft>
              <a:buClr>
                <a:schemeClr val="accent1"/>
              </a:buClr>
              <a:buSzPts val="2400"/>
              <a:buChar char="■"/>
              <a:defRPr sz="2400">
                <a:solidFill>
                  <a:schemeClr val="accent1"/>
                </a:solidFill>
              </a:defRPr>
            </a:lvl6pPr>
            <a:lvl7pPr marL="3200400" lvl="6" indent="-381000" algn="ctr" rtl="0">
              <a:spcBef>
                <a:spcPts val="0"/>
              </a:spcBef>
              <a:spcAft>
                <a:spcPts val="0"/>
              </a:spcAft>
              <a:buClr>
                <a:schemeClr val="accent1"/>
              </a:buClr>
              <a:buSzPts val="2400"/>
              <a:buChar char="●"/>
              <a:defRPr sz="2400">
                <a:solidFill>
                  <a:schemeClr val="accent1"/>
                </a:solidFill>
              </a:defRPr>
            </a:lvl7pPr>
            <a:lvl8pPr marL="3657600" lvl="7" indent="-381000" algn="ctr" rtl="0">
              <a:spcBef>
                <a:spcPts val="0"/>
              </a:spcBef>
              <a:spcAft>
                <a:spcPts val="0"/>
              </a:spcAft>
              <a:buClr>
                <a:schemeClr val="accent1"/>
              </a:buClr>
              <a:buSzPts val="2400"/>
              <a:buChar char="○"/>
              <a:defRPr sz="2400">
                <a:solidFill>
                  <a:schemeClr val="accent1"/>
                </a:solidFill>
              </a:defRPr>
            </a:lvl8pPr>
            <a:lvl9pPr marL="4114800" lvl="8" indent="-381000" algn="ctr" rtl="0">
              <a:spcBef>
                <a:spcPts val="0"/>
              </a:spcBef>
              <a:spcAft>
                <a:spcPts val="0"/>
              </a:spcAft>
              <a:buClr>
                <a:schemeClr val="accent1"/>
              </a:buClr>
              <a:buSzPts val="2400"/>
              <a:buChar char="■"/>
              <a:defRPr sz="2400">
                <a:solidFill>
                  <a:schemeClr val="accent1"/>
                </a:solidFill>
              </a:defRPr>
            </a:lvl9pPr>
          </a:lstStyle>
          <a:p>
            <a:endParaRPr/>
          </a:p>
        </p:txBody>
      </p:sp>
      <p:sp>
        <p:nvSpPr>
          <p:cNvPr id="359" name="Google Shape;359;p38"/>
          <p:cNvSpPr txBox="1">
            <a:spLocks noGrp="1"/>
          </p:cNvSpPr>
          <p:nvPr>
            <p:ph type="body" idx="7"/>
          </p:nvPr>
        </p:nvSpPr>
        <p:spPr>
          <a:xfrm>
            <a:off x="10402025" y="6934150"/>
            <a:ext cx="1417500" cy="904500"/>
          </a:xfrm>
          <a:prstGeom prst="rect">
            <a:avLst/>
          </a:prstGeom>
        </p:spPr>
        <p:txBody>
          <a:bodyPr spcFirstLastPara="1" wrap="square" lIns="182850" tIns="182850" rIns="182850" bIns="182850" anchor="ctr" anchorCtr="0">
            <a:normAutofit/>
          </a:bodyPr>
          <a:lstStyle>
            <a:lvl1pPr marL="457200" lvl="0" indent="-381000" algn="ctr" rtl="0">
              <a:spcBef>
                <a:spcPts val="0"/>
              </a:spcBef>
              <a:spcAft>
                <a:spcPts val="0"/>
              </a:spcAft>
              <a:buClr>
                <a:schemeClr val="accent1"/>
              </a:buClr>
              <a:buSzPts val="2400"/>
              <a:buChar char="●"/>
              <a:defRPr sz="2400">
                <a:solidFill>
                  <a:schemeClr val="accent1"/>
                </a:solidFill>
              </a:defRPr>
            </a:lvl1pPr>
            <a:lvl2pPr marL="914400" lvl="1" indent="-381000" algn="ctr" rtl="0">
              <a:spcBef>
                <a:spcPts val="0"/>
              </a:spcBef>
              <a:spcAft>
                <a:spcPts val="0"/>
              </a:spcAft>
              <a:buClr>
                <a:schemeClr val="accent1"/>
              </a:buClr>
              <a:buSzPts val="2400"/>
              <a:buChar char="○"/>
              <a:defRPr sz="2400">
                <a:solidFill>
                  <a:schemeClr val="accent1"/>
                </a:solidFill>
              </a:defRPr>
            </a:lvl2pPr>
            <a:lvl3pPr marL="1371600" lvl="2" indent="-381000" algn="ctr" rtl="0">
              <a:spcBef>
                <a:spcPts val="0"/>
              </a:spcBef>
              <a:spcAft>
                <a:spcPts val="0"/>
              </a:spcAft>
              <a:buClr>
                <a:schemeClr val="accent1"/>
              </a:buClr>
              <a:buSzPts val="2400"/>
              <a:buChar char="■"/>
              <a:defRPr sz="2400">
                <a:solidFill>
                  <a:schemeClr val="accent1"/>
                </a:solidFill>
              </a:defRPr>
            </a:lvl3pPr>
            <a:lvl4pPr marL="1828800" lvl="3" indent="-381000" algn="ctr" rtl="0">
              <a:spcBef>
                <a:spcPts val="0"/>
              </a:spcBef>
              <a:spcAft>
                <a:spcPts val="0"/>
              </a:spcAft>
              <a:buClr>
                <a:schemeClr val="accent1"/>
              </a:buClr>
              <a:buSzPts val="2400"/>
              <a:buChar char="●"/>
              <a:defRPr sz="2400">
                <a:solidFill>
                  <a:schemeClr val="accent1"/>
                </a:solidFill>
              </a:defRPr>
            </a:lvl4pPr>
            <a:lvl5pPr marL="2286000" lvl="4" indent="-381000" algn="ctr" rtl="0">
              <a:spcBef>
                <a:spcPts val="0"/>
              </a:spcBef>
              <a:spcAft>
                <a:spcPts val="0"/>
              </a:spcAft>
              <a:buClr>
                <a:schemeClr val="accent1"/>
              </a:buClr>
              <a:buSzPts val="2400"/>
              <a:buChar char="○"/>
              <a:defRPr sz="2400">
                <a:solidFill>
                  <a:schemeClr val="accent1"/>
                </a:solidFill>
              </a:defRPr>
            </a:lvl5pPr>
            <a:lvl6pPr marL="2743200" lvl="5" indent="-381000" algn="ctr" rtl="0">
              <a:spcBef>
                <a:spcPts val="0"/>
              </a:spcBef>
              <a:spcAft>
                <a:spcPts val="0"/>
              </a:spcAft>
              <a:buClr>
                <a:schemeClr val="accent1"/>
              </a:buClr>
              <a:buSzPts val="2400"/>
              <a:buChar char="■"/>
              <a:defRPr sz="2400">
                <a:solidFill>
                  <a:schemeClr val="accent1"/>
                </a:solidFill>
              </a:defRPr>
            </a:lvl6pPr>
            <a:lvl7pPr marL="3200400" lvl="6" indent="-381000" algn="ctr" rtl="0">
              <a:spcBef>
                <a:spcPts val="0"/>
              </a:spcBef>
              <a:spcAft>
                <a:spcPts val="0"/>
              </a:spcAft>
              <a:buClr>
                <a:schemeClr val="accent1"/>
              </a:buClr>
              <a:buSzPts val="2400"/>
              <a:buChar char="●"/>
              <a:defRPr sz="2400">
                <a:solidFill>
                  <a:schemeClr val="accent1"/>
                </a:solidFill>
              </a:defRPr>
            </a:lvl7pPr>
            <a:lvl8pPr marL="3657600" lvl="7" indent="-381000" algn="ctr" rtl="0">
              <a:spcBef>
                <a:spcPts val="0"/>
              </a:spcBef>
              <a:spcAft>
                <a:spcPts val="0"/>
              </a:spcAft>
              <a:buClr>
                <a:schemeClr val="accent1"/>
              </a:buClr>
              <a:buSzPts val="2400"/>
              <a:buChar char="○"/>
              <a:defRPr sz="2400">
                <a:solidFill>
                  <a:schemeClr val="accent1"/>
                </a:solidFill>
              </a:defRPr>
            </a:lvl8pPr>
            <a:lvl9pPr marL="4114800" lvl="8" indent="-381000" algn="ctr" rtl="0">
              <a:spcBef>
                <a:spcPts val="0"/>
              </a:spcBef>
              <a:spcAft>
                <a:spcPts val="0"/>
              </a:spcAft>
              <a:buClr>
                <a:schemeClr val="accent1"/>
              </a:buClr>
              <a:buSzPts val="2400"/>
              <a:buChar char="■"/>
              <a:defRPr sz="2400">
                <a:solidFill>
                  <a:schemeClr val="accent1"/>
                </a:solidFill>
              </a:defRPr>
            </a:lvl9pPr>
          </a:lstStyle>
          <a:p>
            <a:endParaRPr/>
          </a:p>
        </p:txBody>
      </p:sp>
      <p:sp>
        <p:nvSpPr>
          <p:cNvPr id="360" name="Google Shape;360;p38"/>
          <p:cNvSpPr txBox="1">
            <a:spLocks noGrp="1"/>
          </p:cNvSpPr>
          <p:nvPr>
            <p:ph type="body" idx="8"/>
          </p:nvPr>
        </p:nvSpPr>
        <p:spPr>
          <a:xfrm>
            <a:off x="1155900" y="6270050"/>
            <a:ext cx="7830300" cy="2214900"/>
          </a:xfrm>
          <a:prstGeom prst="rect">
            <a:avLst/>
          </a:prstGeom>
        </p:spPr>
        <p:txBody>
          <a:bodyPr spcFirstLastPara="1" wrap="square" lIns="182850" tIns="182850" rIns="182850" bIns="182850" anchor="b"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
        <p:nvSpPr>
          <p:cNvPr id="361" name="Google Shape;361;p38"/>
          <p:cNvSpPr txBox="1">
            <a:spLocks noGrp="1"/>
          </p:cNvSpPr>
          <p:nvPr>
            <p:ph type="subTitle" idx="9"/>
          </p:nvPr>
        </p:nvSpPr>
        <p:spPr>
          <a:xfrm>
            <a:off x="12445825" y="738900"/>
            <a:ext cx="4813500" cy="10113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3000"/>
              <a:buFont typeface="DM Serif Display"/>
              <a:buNone/>
              <a:defRPr>
                <a:solidFill>
                  <a:schemeClr val="accent1"/>
                </a:solidFill>
                <a:latin typeface="DM Serif Display"/>
                <a:ea typeface="DM Serif Display"/>
                <a:cs typeface="DM Serif Display"/>
                <a:sym typeface="DM Serif Displa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2" name="Google Shape;362;p38"/>
          <p:cNvSpPr txBox="1">
            <a:spLocks noGrp="1"/>
          </p:cNvSpPr>
          <p:nvPr>
            <p:ph type="body" idx="13"/>
          </p:nvPr>
        </p:nvSpPr>
        <p:spPr>
          <a:xfrm>
            <a:off x="12445825" y="3473575"/>
            <a:ext cx="4813500" cy="1188600"/>
          </a:xfrm>
          <a:prstGeom prst="rect">
            <a:avLst/>
          </a:prstGeom>
        </p:spPr>
        <p:txBody>
          <a:bodyPr spcFirstLastPara="1" wrap="square" lIns="182850" tIns="182850" rIns="182850" bIns="182850" anchor="t"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
        <p:nvSpPr>
          <p:cNvPr id="363" name="Google Shape;363;p38"/>
          <p:cNvSpPr txBox="1">
            <a:spLocks noGrp="1"/>
          </p:cNvSpPr>
          <p:nvPr>
            <p:ph type="subTitle" idx="14"/>
          </p:nvPr>
        </p:nvSpPr>
        <p:spPr>
          <a:xfrm>
            <a:off x="12445825" y="2690950"/>
            <a:ext cx="4813500" cy="10113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3000"/>
              <a:buFont typeface="DM Serif Display"/>
              <a:buNone/>
              <a:defRPr>
                <a:solidFill>
                  <a:schemeClr val="accent1"/>
                </a:solidFill>
                <a:latin typeface="DM Serif Display"/>
                <a:ea typeface="DM Serif Display"/>
                <a:cs typeface="DM Serif Display"/>
                <a:sym typeface="DM Serif Displa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4" name="Google Shape;364;p38"/>
          <p:cNvSpPr txBox="1">
            <a:spLocks noGrp="1"/>
          </p:cNvSpPr>
          <p:nvPr>
            <p:ph type="body" idx="15"/>
          </p:nvPr>
        </p:nvSpPr>
        <p:spPr>
          <a:xfrm>
            <a:off x="12445825" y="5444800"/>
            <a:ext cx="4813500" cy="1188600"/>
          </a:xfrm>
          <a:prstGeom prst="rect">
            <a:avLst/>
          </a:prstGeom>
        </p:spPr>
        <p:txBody>
          <a:bodyPr spcFirstLastPara="1" wrap="square" lIns="182850" tIns="182850" rIns="182850" bIns="182850" anchor="t"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
        <p:nvSpPr>
          <p:cNvPr id="365" name="Google Shape;365;p38"/>
          <p:cNvSpPr txBox="1">
            <a:spLocks noGrp="1"/>
          </p:cNvSpPr>
          <p:nvPr>
            <p:ph type="subTitle" idx="16"/>
          </p:nvPr>
        </p:nvSpPr>
        <p:spPr>
          <a:xfrm>
            <a:off x="12445825" y="4662175"/>
            <a:ext cx="4813500" cy="10113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3000"/>
              <a:buFont typeface="DM Serif Display"/>
              <a:buNone/>
              <a:defRPr>
                <a:solidFill>
                  <a:schemeClr val="accent1"/>
                </a:solidFill>
                <a:latin typeface="DM Serif Display"/>
                <a:ea typeface="DM Serif Display"/>
                <a:cs typeface="DM Serif Display"/>
                <a:sym typeface="DM Serif Displa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66" name="Google Shape;366;p38"/>
          <p:cNvSpPr txBox="1">
            <a:spLocks noGrp="1"/>
          </p:cNvSpPr>
          <p:nvPr>
            <p:ph type="body" idx="17"/>
          </p:nvPr>
        </p:nvSpPr>
        <p:spPr>
          <a:xfrm>
            <a:off x="12445825" y="7416025"/>
            <a:ext cx="4813500" cy="1188600"/>
          </a:xfrm>
          <a:prstGeom prst="rect">
            <a:avLst/>
          </a:prstGeom>
        </p:spPr>
        <p:txBody>
          <a:bodyPr spcFirstLastPara="1" wrap="square" lIns="182850" tIns="182850" rIns="182850" bIns="182850" anchor="t"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
        <p:nvSpPr>
          <p:cNvPr id="367" name="Google Shape;367;p38"/>
          <p:cNvSpPr txBox="1">
            <a:spLocks noGrp="1"/>
          </p:cNvSpPr>
          <p:nvPr>
            <p:ph type="subTitle" idx="18"/>
          </p:nvPr>
        </p:nvSpPr>
        <p:spPr>
          <a:xfrm>
            <a:off x="12445825" y="6633400"/>
            <a:ext cx="4813500" cy="10113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3000"/>
              <a:buFont typeface="DM Serif Display"/>
              <a:buNone/>
              <a:defRPr>
                <a:solidFill>
                  <a:schemeClr val="accent1"/>
                </a:solidFill>
                <a:latin typeface="DM Serif Display"/>
                <a:ea typeface="DM Serif Display"/>
                <a:cs typeface="DM Serif Display"/>
                <a:sym typeface="DM Serif Display"/>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 name="Google Shape;377;p40">
            <a:extLst>
              <a:ext uri="{FF2B5EF4-FFF2-40B4-BE49-F238E27FC236}">
                <a16:creationId xmlns:a16="http://schemas.microsoft.com/office/drawing/2014/main" id="{76477776-B453-1F3E-13AA-B82E10B797AC}"/>
              </a:ext>
            </a:extLst>
          </p:cNvPr>
          <p:cNvSpPr/>
          <p:nvPr userDrawn="1"/>
        </p:nvSpPr>
        <p:spPr>
          <a:xfrm>
            <a:off x="6046775" y="9631325"/>
            <a:ext cx="166800" cy="313500"/>
          </a:xfrm>
          <a:prstGeom prst="leftBracket">
            <a:avLst>
              <a:gd name="adj" fmla="val 8333"/>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378;p40">
            <a:extLst>
              <a:ext uri="{FF2B5EF4-FFF2-40B4-BE49-F238E27FC236}">
                <a16:creationId xmlns:a16="http://schemas.microsoft.com/office/drawing/2014/main" id="{81578D0F-D716-08BB-CDC1-669B603866A3}"/>
              </a:ext>
            </a:extLst>
          </p:cNvPr>
          <p:cNvSpPr/>
          <p:nvPr userDrawn="1"/>
        </p:nvSpPr>
        <p:spPr>
          <a:xfrm flipH="1">
            <a:off x="12074425" y="9600625"/>
            <a:ext cx="166800" cy="313500"/>
          </a:xfrm>
          <a:prstGeom prst="leftBracket">
            <a:avLst>
              <a:gd name="adj" fmla="val 8333"/>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29782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eft side heading layout" type="titleOnly">
  <p:cSld name="TITLE_ONLY">
    <p:spTree>
      <p:nvGrpSpPr>
        <p:cNvPr id="1" name="Shape 12"/>
        <p:cNvGrpSpPr/>
        <p:nvPr/>
      </p:nvGrpSpPr>
      <p:grpSpPr>
        <a:xfrm>
          <a:off x="0" y="0"/>
          <a:ext cx="0" cy="0"/>
          <a:chOff x="0" y="0"/>
          <a:chExt cx="0" cy="0"/>
        </a:xfrm>
      </p:grpSpPr>
      <p:sp>
        <p:nvSpPr>
          <p:cNvPr id="13" name="Google Shape;13;p3"/>
          <p:cNvSpPr>
            <a:spLocks noGrp="1"/>
          </p:cNvSpPr>
          <p:nvPr>
            <p:ph type="pic" idx="2"/>
          </p:nvPr>
        </p:nvSpPr>
        <p:spPr>
          <a:xfrm>
            <a:off x="11147775" y="-50"/>
            <a:ext cx="7140300" cy="10287000"/>
          </a:xfrm>
          <a:prstGeom prst="rect">
            <a:avLst/>
          </a:prstGeom>
          <a:noFill/>
          <a:ln>
            <a:noFill/>
          </a:ln>
        </p:spPr>
      </p:sp>
      <p:sp>
        <p:nvSpPr>
          <p:cNvPr id="14" name="Google Shape;14;p3"/>
          <p:cNvSpPr txBox="1">
            <a:spLocks noGrp="1"/>
          </p:cNvSpPr>
          <p:nvPr>
            <p:ph type="title"/>
          </p:nvPr>
        </p:nvSpPr>
        <p:spPr>
          <a:xfrm>
            <a:off x="1028700" y="2912075"/>
            <a:ext cx="8990100" cy="40221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11000"/>
              <a:buNone/>
              <a:defRPr>
                <a:solidFill>
                  <a:schemeClr val="accent1"/>
                </a:solidFill>
              </a:defRPr>
            </a:lvl1pPr>
            <a:lvl2pPr lvl="1" rtl="0">
              <a:spcBef>
                <a:spcPts val="0"/>
              </a:spcBef>
              <a:spcAft>
                <a:spcPts val="0"/>
              </a:spcAft>
              <a:buClr>
                <a:schemeClr val="accent1"/>
              </a:buClr>
              <a:buSzPts val="11000"/>
              <a:buFont typeface="DM Serif Display"/>
              <a:buNone/>
              <a:defRPr sz="11000">
                <a:solidFill>
                  <a:schemeClr val="accent1"/>
                </a:solidFill>
                <a:latin typeface="DM Serif Display"/>
                <a:ea typeface="DM Serif Display"/>
                <a:cs typeface="DM Serif Display"/>
                <a:sym typeface="DM Serif Display"/>
              </a:defRPr>
            </a:lvl2pPr>
            <a:lvl3pPr lvl="2" rtl="0">
              <a:spcBef>
                <a:spcPts val="0"/>
              </a:spcBef>
              <a:spcAft>
                <a:spcPts val="0"/>
              </a:spcAft>
              <a:buClr>
                <a:schemeClr val="accent1"/>
              </a:buClr>
              <a:buSzPts val="11000"/>
              <a:buFont typeface="DM Serif Display"/>
              <a:buNone/>
              <a:defRPr sz="11000">
                <a:solidFill>
                  <a:schemeClr val="accent1"/>
                </a:solidFill>
                <a:latin typeface="DM Serif Display"/>
                <a:ea typeface="DM Serif Display"/>
                <a:cs typeface="DM Serif Display"/>
                <a:sym typeface="DM Serif Display"/>
              </a:defRPr>
            </a:lvl3pPr>
            <a:lvl4pPr lvl="3" rtl="0">
              <a:spcBef>
                <a:spcPts val="0"/>
              </a:spcBef>
              <a:spcAft>
                <a:spcPts val="0"/>
              </a:spcAft>
              <a:buClr>
                <a:schemeClr val="accent1"/>
              </a:buClr>
              <a:buSzPts val="11000"/>
              <a:buFont typeface="DM Serif Display"/>
              <a:buNone/>
              <a:defRPr sz="11000">
                <a:solidFill>
                  <a:schemeClr val="accent1"/>
                </a:solidFill>
                <a:latin typeface="DM Serif Display"/>
                <a:ea typeface="DM Serif Display"/>
                <a:cs typeface="DM Serif Display"/>
                <a:sym typeface="DM Serif Display"/>
              </a:defRPr>
            </a:lvl4pPr>
            <a:lvl5pPr lvl="4" rtl="0">
              <a:spcBef>
                <a:spcPts val="0"/>
              </a:spcBef>
              <a:spcAft>
                <a:spcPts val="0"/>
              </a:spcAft>
              <a:buClr>
                <a:schemeClr val="accent1"/>
              </a:buClr>
              <a:buSzPts val="11000"/>
              <a:buFont typeface="DM Serif Display"/>
              <a:buNone/>
              <a:defRPr sz="11000">
                <a:solidFill>
                  <a:schemeClr val="accent1"/>
                </a:solidFill>
                <a:latin typeface="DM Serif Display"/>
                <a:ea typeface="DM Serif Display"/>
                <a:cs typeface="DM Serif Display"/>
                <a:sym typeface="DM Serif Display"/>
              </a:defRPr>
            </a:lvl5pPr>
            <a:lvl6pPr lvl="5" rtl="0">
              <a:spcBef>
                <a:spcPts val="0"/>
              </a:spcBef>
              <a:spcAft>
                <a:spcPts val="0"/>
              </a:spcAft>
              <a:buClr>
                <a:schemeClr val="accent1"/>
              </a:buClr>
              <a:buSzPts val="11000"/>
              <a:buFont typeface="DM Serif Display"/>
              <a:buNone/>
              <a:defRPr sz="11000">
                <a:solidFill>
                  <a:schemeClr val="accent1"/>
                </a:solidFill>
                <a:latin typeface="DM Serif Display"/>
                <a:ea typeface="DM Serif Display"/>
                <a:cs typeface="DM Serif Display"/>
                <a:sym typeface="DM Serif Display"/>
              </a:defRPr>
            </a:lvl6pPr>
            <a:lvl7pPr lvl="6" rtl="0">
              <a:spcBef>
                <a:spcPts val="0"/>
              </a:spcBef>
              <a:spcAft>
                <a:spcPts val="0"/>
              </a:spcAft>
              <a:buClr>
                <a:schemeClr val="accent1"/>
              </a:buClr>
              <a:buSzPts val="11000"/>
              <a:buFont typeface="DM Serif Display"/>
              <a:buNone/>
              <a:defRPr sz="11000">
                <a:solidFill>
                  <a:schemeClr val="accent1"/>
                </a:solidFill>
                <a:latin typeface="DM Serif Display"/>
                <a:ea typeface="DM Serif Display"/>
                <a:cs typeface="DM Serif Display"/>
                <a:sym typeface="DM Serif Display"/>
              </a:defRPr>
            </a:lvl7pPr>
            <a:lvl8pPr lvl="7" rtl="0">
              <a:spcBef>
                <a:spcPts val="0"/>
              </a:spcBef>
              <a:spcAft>
                <a:spcPts val="0"/>
              </a:spcAft>
              <a:buClr>
                <a:schemeClr val="accent1"/>
              </a:buClr>
              <a:buSzPts val="11000"/>
              <a:buFont typeface="DM Serif Display"/>
              <a:buNone/>
              <a:defRPr sz="11000">
                <a:solidFill>
                  <a:schemeClr val="accent1"/>
                </a:solidFill>
                <a:latin typeface="DM Serif Display"/>
                <a:ea typeface="DM Serif Display"/>
                <a:cs typeface="DM Serif Display"/>
                <a:sym typeface="DM Serif Display"/>
              </a:defRPr>
            </a:lvl8pPr>
            <a:lvl9pPr lvl="8" rtl="0">
              <a:spcBef>
                <a:spcPts val="0"/>
              </a:spcBef>
              <a:spcAft>
                <a:spcPts val="0"/>
              </a:spcAft>
              <a:buClr>
                <a:schemeClr val="accent1"/>
              </a:buClr>
              <a:buSzPts val="11000"/>
              <a:buFont typeface="DM Serif Display"/>
              <a:buNone/>
              <a:defRPr sz="11000">
                <a:solidFill>
                  <a:schemeClr val="accent1"/>
                </a:solidFill>
                <a:latin typeface="DM Serif Display"/>
                <a:ea typeface="DM Serif Display"/>
                <a:cs typeface="DM Serif Display"/>
                <a:sym typeface="DM Serif Display"/>
              </a:defRPr>
            </a:lvl9pPr>
          </a:lstStyle>
          <a:p>
            <a:endParaRPr/>
          </a:p>
        </p:txBody>
      </p:sp>
      <p:sp>
        <p:nvSpPr>
          <p:cNvPr id="15" name="Google Shape;15;p3"/>
          <p:cNvSpPr txBox="1">
            <a:spLocks noGrp="1"/>
          </p:cNvSpPr>
          <p:nvPr>
            <p:ph type="subTitle" idx="1"/>
          </p:nvPr>
        </p:nvSpPr>
        <p:spPr>
          <a:xfrm>
            <a:off x="1028700" y="6255008"/>
            <a:ext cx="8990100" cy="10602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3400"/>
              <a:buNone/>
              <a:defRPr sz="3400">
                <a:solidFill>
                  <a:schemeClr val="accent1"/>
                </a:solidFill>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sic centre subheading layout">
  <p:cSld name="MAIN_POI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054650" y="1052700"/>
            <a:ext cx="16178700" cy="81816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000"/>
              <a:buNone/>
              <a:defRPr sz="7000"/>
            </a:lvl1pPr>
            <a:lvl2pPr lvl="1">
              <a:spcBef>
                <a:spcPts val="0"/>
              </a:spcBef>
              <a:spcAft>
                <a:spcPts val="0"/>
              </a:spcAft>
              <a:buSzPts val="9600"/>
              <a:buFont typeface="DM Serif Display"/>
              <a:buNone/>
              <a:defRPr sz="9600">
                <a:latin typeface="DM Serif Display"/>
                <a:ea typeface="DM Serif Display"/>
                <a:cs typeface="DM Serif Display"/>
                <a:sym typeface="DM Serif Display"/>
              </a:defRPr>
            </a:lvl2pPr>
            <a:lvl3pPr lvl="2">
              <a:spcBef>
                <a:spcPts val="0"/>
              </a:spcBef>
              <a:spcAft>
                <a:spcPts val="0"/>
              </a:spcAft>
              <a:buSzPts val="9600"/>
              <a:buFont typeface="DM Serif Display"/>
              <a:buNone/>
              <a:defRPr sz="9600">
                <a:latin typeface="DM Serif Display"/>
                <a:ea typeface="DM Serif Display"/>
                <a:cs typeface="DM Serif Display"/>
                <a:sym typeface="DM Serif Display"/>
              </a:defRPr>
            </a:lvl3pPr>
            <a:lvl4pPr lvl="3">
              <a:spcBef>
                <a:spcPts val="0"/>
              </a:spcBef>
              <a:spcAft>
                <a:spcPts val="0"/>
              </a:spcAft>
              <a:buSzPts val="9600"/>
              <a:buFont typeface="DM Serif Display"/>
              <a:buNone/>
              <a:defRPr sz="9600">
                <a:latin typeface="DM Serif Display"/>
                <a:ea typeface="DM Serif Display"/>
                <a:cs typeface="DM Serif Display"/>
                <a:sym typeface="DM Serif Display"/>
              </a:defRPr>
            </a:lvl4pPr>
            <a:lvl5pPr lvl="4">
              <a:spcBef>
                <a:spcPts val="0"/>
              </a:spcBef>
              <a:spcAft>
                <a:spcPts val="0"/>
              </a:spcAft>
              <a:buSzPts val="9600"/>
              <a:buFont typeface="DM Serif Display"/>
              <a:buNone/>
              <a:defRPr sz="9600">
                <a:latin typeface="DM Serif Display"/>
                <a:ea typeface="DM Serif Display"/>
                <a:cs typeface="DM Serif Display"/>
                <a:sym typeface="DM Serif Display"/>
              </a:defRPr>
            </a:lvl5pPr>
            <a:lvl6pPr lvl="5">
              <a:spcBef>
                <a:spcPts val="0"/>
              </a:spcBef>
              <a:spcAft>
                <a:spcPts val="0"/>
              </a:spcAft>
              <a:buSzPts val="9600"/>
              <a:buFont typeface="DM Serif Display"/>
              <a:buNone/>
              <a:defRPr sz="9600">
                <a:latin typeface="DM Serif Display"/>
                <a:ea typeface="DM Serif Display"/>
                <a:cs typeface="DM Serif Display"/>
                <a:sym typeface="DM Serif Display"/>
              </a:defRPr>
            </a:lvl6pPr>
            <a:lvl7pPr lvl="6">
              <a:spcBef>
                <a:spcPts val="0"/>
              </a:spcBef>
              <a:spcAft>
                <a:spcPts val="0"/>
              </a:spcAft>
              <a:buSzPts val="9600"/>
              <a:buFont typeface="DM Serif Display"/>
              <a:buNone/>
              <a:defRPr sz="9600">
                <a:latin typeface="DM Serif Display"/>
                <a:ea typeface="DM Serif Display"/>
                <a:cs typeface="DM Serif Display"/>
                <a:sym typeface="DM Serif Display"/>
              </a:defRPr>
            </a:lvl7pPr>
            <a:lvl8pPr lvl="7">
              <a:spcBef>
                <a:spcPts val="0"/>
              </a:spcBef>
              <a:spcAft>
                <a:spcPts val="0"/>
              </a:spcAft>
              <a:buSzPts val="9600"/>
              <a:buFont typeface="DM Serif Display"/>
              <a:buNone/>
              <a:defRPr sz="9600">
                <a:latin typeface="DM Serif Display"/>
                <a:ea typeface="DM Serif Display"/>
                <a:cs typeface="DM Serif Display"/>
                <a:sym typeface="DM Serif Display"/>
              </a:defRPr>
            </a:lvl8pPr>
            <a:lvl9pPr lvl="8">
              <a:spcBef>
                <a:spcPts val="0"/>
              </a:spcBef>
              <a:spcAft>
                <a:spcPts val="0"/>
              </a:spcAft>
              <a:buSzPts val="9600"/>
              <a:buFont typeface="DM Serif Display"/>
              <a:buNone/>
              <a:defRPr sz="9600">
                <a:latin typeface="DM Serif Display"/>
                <a:ea typeface="DM Serif Display"/>
                <a:cs typeface="DM Serif Display"/>
                <a:sym typeface="DM Serif Display"/>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itle / subtitle layout">
  <p:cSld name="SECTION_TITLE_AND_DESCRIPTION">
    <p:spTree>
      <p:nvGrpSpPr>
        <p:cNvPr id="1" name="Shape 22"/>
        <p:cNvGrpSpPr/>
        <p:nvPr/>
      </p:nvGrpSpPr>
      <p:grpSpPr>
        <a:xfrm>
          <a:off x="0" y="0"/>
          <a:ext cx="0" cy="0"/>
          <a:chOff x="0" y="0"/>
          <a:chExt cx="0" cy="0"/>
        </a:xfrm>
      </p:grpSpPr>
      <p:sp>
        <p:nvSpPr>
          <p:cNvPr id="23" name="Google Shape;23;p6"/>
          <p:cNvSpPr/>
          <p:nvPr/>
        </p:nvSpPr>
        <p:spPr>
          <a:xfrm>
            <a:off x="0" y="9258300"/>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bg2"/>
          </a:solidFill>
          <a:ln>
            <a:noFill/>
          </a:ln>
        </p:spPr>
      </p:sp>
      <p:sp>
        <p:nvSpPr>
          <p:cNvPr id="24" name="Google Shape;24;p6"/>
          <p:cNvSpPr/>
          <p:nvPr/>
        </p:nvSpPr>
        <p:spPr>
          <a:xfrm>
            <a:off x="6046775" y="9631325"/>
            <a:ext cx="166800" cy="313500"/>
          </a:xfrm>
          <a:prstGeom prst="leftBracket">
            <a:avLst>
              <a:gd name="adj" fmla="val 8333"/>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6"/>
          <p:cNvSpPr/>
          <p:nvPr/>
        </p:nvSpPr>
        <p:spPr>
          <a:xfrm flipH="1">
            <a:off x="12074425" y="9600625"/>
            <a:ext cx="166800" cy="313500"/>
          </a:xfrm>
          <a:prstGeom prst="leftBracket">
            <a:avLst>
              <a:gd name="adj" fmla="val 8333"/>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6"/>
          <p:cNvSpPr txBox="1">
            <a:spLocks noGrp="1"/>
          </p:cNvSpPr>
          <p:nvPr>
            <p:ph type="title"/>
          </p:nvPr>
        </p:nvSpPr>
        <p:spPr>
          <a:xfrm>
            <a:off x="879125" y="749500"/>
            <a:ext cx="16595100" cy="1452600"/>
          </a:xfrm>
          <a:prstGeom prst="rect">
            <a:avLst/>
          </a:prstGeom>
        </p:spPr>
        <p:txBody>
          <a:bodyPr spcFirstLastPara="1" wrap="square" lIns="182850" tIns="182850" rIns="182850" bIns="182850" anchor="ctr" anchorCtr="0">
            <a:normAutofit/>
          </a:bodyPr>
          <a:lstStyle>
            <a:lvl1pPr lvl="0" rtl="0">
              <a:spcBef>
                <a:spcPts val="0"/>
              </a:spcBef>
              <a:spcAft>
                <a:spcPts val="0"/>
              </a:spcAft>
              <a:buSzPts val="7000"/>
              <a:buNone/>
              <a:defRPr sz="7000"/>
            </a:lvl1pPr>
            <a:lvl2pPr lvl="1" rtl="0">
              <a:spcBef>
                <a:spcPts val="0"/>
              </a:spcBef>
              <a:spcAft>
                <a:spcPts val="0"/>
              </a:spcAft>
              <a:buSzPts val="9600"/>
              <a:buFont typeface="DM Serif Display"/>
              <a:buNone/>
              <a:defRPr sz="9600">
                <a:latin typeface="DM Serif Display"/>
                <a:ea typeface="DM Serif Display"/>
                <a:cs typeface="DM Serif Display"/>
                <a:sym typeface="DM Serif Display"/>
              </a:defRPr>
            </a:lvl2pPr>
            <a:lvl3pPr lvl="2" rtl="0">
              <a:spcBef>
                <a:spcPts val="0"/>
              </a:spcBef>
              <a:spcAft>
                <a:spcPts val="0"/>
              </a:spcAft>
              <a:buSzPts val="9600"/>
              <a:buFont typeface="DM Serif Display"/>
              <a:buNone/>
              <a:defRPr sz="9600">
                <a:latin typeface="DM Serif Display"/>
                <a:ea typeface="DM Serif Display"/>
                <a:cs typeface="DM Serif Display"/>
                <a:sym typeface="DM Serif Display"/>
              </a:defRPr>
            </a:lvl3pPr>
            <a:lvl4pPr lvl="3" rtl="0">
              <a:spcBef>
                <a:spcPts val="0"/>
              </a:spcBef>
              <a:spcAft>
                <a:spcPts val="0"/>
              </a:spcAft>
              <a:buSzPts val="9600"/>
              <a:buFont typeface="DM Serif Display"/>
              <a:buNone/>
              <a:defRPr sz="9600">
                <a:latin typeface="DM Serif Display"/>
                <a:ea typeface="DM Serif Display"/>
                <a:cs typeface="DM Serif Display"/>
                <a:sym typeface="DM Serif Display"/>
              </a:defRPr>
            </a:lvl4pPr>
            <a:lvl5pPr lvl="4" rtl="0">
              <a:spcBef>
                <a:spcPts val="0"/>
              </a:spcBef>
              <a:spcAft>
                <a:spcPts val="0"/>
              </a:spcAft>
              <a:buSzPts val="9600"/>
              <a:buFont typeface="DM Serif Display"/>
              <a:buNone/>
              <a:defRPr sz="9600">
                <a:latin typeface="DM Serif Display"/>
                <a:ea typeface="DM Serif Display"/>
                <a:cs typeface="DM Serif Display"/>
                <a:sym typeface="DM Serif Display"/>
              </a:defRPr>
            </a:lvl5pPr>
            <a:lvl6pPr lvl="5" rtl="0">
              <a:spcBef>
                <a:spcPts val="0"/>
              </a:spcBef>
              <a:spcAft>
                <a:spcPts val="0"/>
              </a:spcAft>
              <a:buSzPts val="9600"/>
              <a:buFont typeface="DM Serif Display"/>
              <a:buNone/>
              <a:defRPr sz="9600">
                <a:latin typeface="DM Serif Display"/>
                <a:ea typeface="DM Serif Display"/>
                <a:cs typeface="DM Serif Display"/>
                <a:sym typeface="DM Serif Display"/>
              </a:defRPr>
            </a:lvl6pPr>
            <a:lvl7pPr lvl="6" rtl="0">
              <a:spcBef>
                <a:spcPts val="0"/>
              </a:spcBef>
              <a:spcAft>
                <a:spcPts val="0"/>
              </a:spcAft>
              <a:buSzPts val="9600"/>
              <a:buFont typeface="DM Serif Display"/>
              <a:buNone/>
              <a:defRPr sz="9600">
                <a:latin typeface="DM Serif Display"/>
                <a:ea typeface="DM Serif Display"/>
                <a:cs typeface="DM Serif Display"/>
                <a:sym typeface="DM Serif Display"/>
              </a:defRPr>
            </a:lvl7pPr>
            <a:lvl8pPr lvl="7" rtl="0">
              <a:spcBef>
                <a:spcPts val="0"/>
              </a:spcBef>
              <a:spcAft>
                <a:spcPts val="0"/>
              </a:spcAft>
              <a:buSzPts val="9600"/>
              <a:buFont typeface="DM Serif Display"/>
              <a:buNone/>
              <a:defRPr sz="9600">
                <a:latin typeface="DM Serif Display"/>
                <a:ea typeface="DM Serif Display"/>
                <a:cs typeface="DM Serif Display"/>
                <a:sym typeface="DM Serif Display"/>
              </a:defRPr>
            </a:lvl8pPr>
            <a:lvl9pPr lvl="8" rtl="0">
              <a:spcBef>
                <a:spcPts val="0"/>
              </a:spcBef>
              <a:spcAft>
                <a:spcPts val="0"/>
              </a:spcAft>
              <a:buSzPts val="9600"/>
              <a:buFont typeface="DM Serif Display"/>
              <a:buNone/>
              <a:defRPr sz="9600">
                <a:latin typeface="DM Serif Display"/>
                <a:ea typeface="DM Serif Display"/>
                <a:cs typeface="DM Serif Display"/>
                <a:sym typeface="DM Serif Display"/>
              </a:defRPr>
            </a:lvl9pPr>
          </a:lstStyle>
          <a:p>
            <a:endParaRPr/>
          </a:p>
        </p:txBody>
      </p:sp>
      <p:sp>
        <p:nvSpPr>
          <p:cNvPr id="27" name="Google Shape;27;p6"/>
          <p:cNvSpPr txBox="1">
            <a:spLocks noGrp="1"/>
          </p:cNvSpPr>
          <p:nvPr>
            <p:ph type="body" idx="1" hasCustomPrompt="1"/>
          </p:nvPr>
        </p:nvSpPr>
        <p:spPr>
          <a:xfrm>
            <a:off x="6239625" y="9454200"/>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SzPts val="1800"/>
              <a:buNone/>
              <a:defRPr sz="1800">
                <a:solidFill>
                  <a:schemeClr val="bg1"/>
                </a:solidFill>
              </a:defRPr>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r>
              <a:rPr lang="de-DE" dirty="0"/>
              <a:t>Unternehmen </a:t>
            </a:r>
            <a:r>
              <a:rPr lang="de-DE" dirty="0" err="1"/>
              <a:t>FAIRändern</a:t>
            </a:r>
            <a:endParaRPr dirty="0"/>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s #2">
  <p:cSld name="BIG_NUMBER">
    <p:spTree>
      <p:nvGrpSpPr>
        <p:cNvPr id="1" name="Shape 35"/>
        <p:cNvGrpSpPr/>
        <p:nvPr/>
      </p:nvGrpSpPr>
      <p:grpSpPr>
        <a:xfrm>
          <a:off x="0" y="0"/>
          <a:ext cx="0" cy="0"/>
          <a:chOff x="0" y="0"/>
          <a:chExt cx="0" cy="0"/>
        </a:xfrm>
      </p:grpSpPr>
      <p:sp>
        <p:nvSpPr>
          <p:cNvPr id="36" name="Google Shape;36;p8"/>
          <p:cNvSpPr/>
          <p:nvPr/>
        </p:nvSpPr>
        <p:spPr>
          <a:xfrm>
            <a:off x="0" y="9258300"/>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dk2"/>
          </a:solidFill>
          <a:ln>
            <a:noFill/>
          </a:ln>
        </p:spPr>
      </p:sp>
      <p:sp>
        <p:nvSpPr>
          <p:cNvPr id="37" name="Google Shape;37;p8"/>
          <p:cNvSpPr/>
          <p:nvPr/>
        </p:nvSpPr>
        <p:spPr>
          <a:xfrm>
            <a:off x="6046775" y="9631325"/>
            <a:ext cx="166800" cy="313500"/>
          </a:xfrm>
          <a:prstGeom prst="leftBracket">
            <a:avLst>
              <a:gd name="adj" fmla="val 8333"/>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8"/>
          <p:cNvSpPr/>
          <p:nvPr/>
        </p:nvSpPr>
        <p:spPr>
          <a:xfrm flipH="1">
            <a:off x="12074425" y="9600625"/>
            <a:ext cx="166800" cy="313500"/>
          </a:xfrm>
          <a:prstGeom prst="leftBracket">
            <a:avLst>
              <a:gd name="adj" fmla="val 8333"/>
            </a:avLst>
          </a:prstGeom>
          <a:no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rmAutofit/>
          </a:bodyPr>
          <a:lstStyle>
            <a:lvl1pPr marL="457200" lvl="0" indent="-342900" algn="ctr" rtl="0">
              <a:spcBef>
                <a:spcPts val="0"/>
              </a:spcBef>
              <a:spcAft>
                <a:spcPts val="0"/>
              </a:spcAft>
              <a:buClr>
                <a:schemeClr val="accent4"/>
              </a:buClr>
              <a:buSzPts val="1800"/>
              <a:buChar char="●"/>
              <a:defRPr sz="1800">
                <a:solidFill>
                  <a:schemeClr val="accent4"/>
                </a:solidFill>
              </a:defRPr>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40" name="Google Shape;40;p8"/>
          <p:cNvSpPr>
            <a:spLocks noGrp="1"/>
          </p:cNvSpPr>
          <p:nvPr>
            <p:ph type="pic" idx="2"/>
          </p:nvPr>
        </p:nvSpPr>
        <p:spPr>
          <a:xfrm>
            <a:off x="10165325" y="0"/>
            <a:ext cx="8115300" cy="9258300"/>
          </a:xfrm>
          <a:prstGeom prst="rect">
            <a:avLst/>
          </a:prstGeom>
          <a:noFill/>
          <a:ln>
            <a:noFill/>
          </a:ln>
        </p:spPr>
      </p:sp>
      <p:sp>
        <p:nvSpPr>
          <p:cNvPr id="41" name="Google Shape;41;p8"/>
          <p:cNvSpPr txBox="1">
            <a:spLocks noGrp="1"/>
          </p:cNvSpPr>
          <p:nvPr>
            <p:ph type="subTitle" idx="3"/>
          </p:nvPr>
        </p:nvSpPr>
        <p:spPr>
          <a:xfrm>
            <a:off x="876300" y="1872275"/>
            <a:ext cx="8347500" cy="16278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7000"/>
              <a:buFont typeface="DM Serif Display"/>
              <a:buNone/>
              <a:defRPr sz="7000">
                <a:solidFill>
                  <a:schemeClr val="accent1"/>
                </a:solidFill>
                <a:latin typeface="DM Serif Display"/>
                <a:ea typeface="DM Serif Display"/>
                <a:cs typeface="DM Serif Display"/>
                <a:sym typeface="DM Serif Display"/>
              </a:defRPr>
            </a:lvl1pPr>
            <a:lvl2pPr lvl="1" rtl="0">
              <a:spcBef>
                <a:spcPts val="0"/>
              </a:spcBef>
              <a:spcAft>
                <a:spcPts val="0"/>
              </a:spcAft>
              <a:buSzPts val="26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2" name="Google Shape;42;p8"/>
          <p:cNvSpPr txBox="1">
            <a:spLocks noGrp="1"/>
          </p:cNvSpPr>
          <p:nvPr>
            <p:ph type="body" idx="4"/>
          </p:nvPr>
        </p:nvSpPr>
        <p:spPr>
          <a:xfrm>
            <a:off x="1104900" y="3682725"/>
            <a:ext cx="8572500" cy="3723000"/>
          </a:xfrm>
          <a:prstGeom prst="rect">
            <a:avLst/>
          </a:prstGeom>
        </p:spPr>
        <p:txBody>
          <a:bodyPr spcFirstLastPara="1" wrap="square" lIns="182850" tIns="182850" rIns="182850" bIns="182850" anchor="t" anchorCtr="0">
            <a:normAutofit/>
          </a:bodyPr>
          <a:lstStyle>
            <a:lvl1pPr marL="457200" lvl="0" indent="-393700" rtl="0">
              <a:spcBef>
                <a:spcPts val="0"/>
              </a:spcBef>
              <a:spcAft>
                <a:spcPts val="0"/>
              </a:spcAft>
              <a:buClr>
                <a:schemeClr val="accent1"/>
              </a:buClr>
              <a:buSzPts val="2600"/>
              <a:buChar char="●"/>
              <a:defRPr sz="2600">
                <a:solidFill>
                  <a:schemeClr val="accent1"/>
                </a:solidFill>
              </a:defRPr>
            </a:lvl1pPr>
            <a:lvl2pPr marL="914400" lvl="1" indent="-393700" rtl="0">
              <a:spcBef>
                <a:spcPts val="0"/>
              </a:spcBef>
              <a:spcAft>
                <a:spcPts val="0"/>
              </a:spcAft>
              <a:buClr>
                <a:schemeClr val="accent1"/>
              </a:buClr>
              <a:buSzPts val="2600"/>
              <a:buChar char="○"/>
              <a:defRPr>
                <a:solidFill>
                  <a:schemeClr val="accent1"/>
                </a:solidFill>
              </a:defRPr>
            </a:lvl2pPr>
            <a:lvl3pPr marL="1371600" lvl="2" indent="-393700" rtl="0">
              <a:spcBef>
                <a:spcPts val="0"/>
              </a:spcBef>
              <a:spcAft>
                <a:spcPts val="0"/>
              </a:spcAft>
              <a:buClr>
                <a:schemeClr val="accent1"/>
              </a:buClr>
              <a:buSzPts val="2600"/>
              <a:buChar char="■"/>
              <a:defRPr sz="2600">
                <a:solidFill>
                  <a:schemeClr val="accent1"/>
                </a:solidFill>
              </a:defRPr>
            </a:lvl3pPr>
            <a:lvl4pPr marL="1828800" lvl="3" indent="-393700" rtl="0">
              <a:spcBef>
                <a:spcPts val="0"/>
              </a:spcBef>
              <a:spcAft>
                <a:spcPts val="0"/>
              </a:spcAft>
              <a:buClr>
                <a:schemeClr val="accent1"/>
              </a:buClr>
              <a:buSzPts val="2600"/>
              <a:buChar char="●"/>
              <a:defRPr sz="2600">
                <a:solidFill>
                  <a:schemeClr val="accent1"/>
                </a:solidFill>
              </a:defRPr>
            </a:lvl4pPr>
            <a:lvl5pPr marL="2286000" lvl="4" indent="-393700" rtl="0">
              <a:spcBef>
                <a:spcPts val="0"/>
              </a:spcBef>
              <a:spcAft>
                <a:spcPts val="0"/>
              </a:spcAft>
              <a:buClr>
                <a:schemeClr val="accent1"/>
              </a:buClr>
              <a:buSzPts val="2600"/>
              <a:buChar char="○"/>
              <a:defRPr sz="2600">
                <a:solidFill>
                  <a:schemeClr val="accent1"/>
                </a:solidFill>
              </a:defRPr>
            </a:lvl5pPr>
            <a:lvl6pPr marL="2743200" lvl="5" indent="-393700" rtl="0">
              <a:spcBef>
                <a:spcPts val="0"/>
              </a:spcBef>
              <a:spcAft>
                <a:spcPts val="0"/>
              </a:spcAft>
              <a:buClr>
                <a:schemeClr val="accent1"/>
              </a:buClr>
              <a:buSzPts val="2600"/>
              <a:buChar char="■"/>
              <a:defRPr sz="2600">
                <a:solidFill>
                  <a:schemeClr val="accent1"/>
                </a:solidFill>
              </a:defRPr>
            </a:lvl6pPr>
            <a:lvl7pPr marL="3200400" lvl="6" indent="-393700" rtl="0">
              <a:spcBef>
                <a:spcPts val="0"/>
              </a:spcBef>
              <a:spcAft>
                <a:spcPts val="0"/>
              </a:spcAft>
              <a:buClr>
                <a:schemeClr val="accent1"/>
              </a:buClr>
              <a:buSzPts val="2600"/>
              <a:buChar char="●"/>
              <a:defRPr sz="2600">
                <a:solidFill>
                  <a:schemeClr val="accent1"/>
                </a:solidFill>
              </a:defRPr>
            </a:lvl7pPr>
            <a:lvl8pPr marL="3657600" lvl="7" indent="-393700" rtl="0">
              <a:spcBef>
                <a:spcPts val="0"/>
              </a:spcBef>
              <a:spcAft>
                <a:spcPts val="0"/>
              </a:spcAft>
              <a:buClr>
                <a:schemeClr val="accent1"/>
              </a:buClr>
              <a:buSzPts val="2600"/>
              <a:buChar char="○"/>
              <a:defRPr sz="2600">
                <a:solidFill>
                  <a:schemeClr val="accent1"/>
                </a:solidFill>
              </a:defRPr>
            </a:lvl8pPr>
            <a:lvl9pPr marL="4114800" lvl="8" indent="-393700" rtl="0">
              <a:spcBef>
                <a:spcPts val="0"/>
              </a:spcBef>
              <a:spcAft>
                <a:spcPts val="0"/>
              </a:spcAft>
              <a:buClr>
                <a:schemeClr val="accent1"/>
              </a:buClr>
              <a:buSzPts val="2600"/>
              <a:buChar char="■"/>
              <a:defRPr sz="2600">
                <a:solidFill>
                  <a:schemeClr val="accen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ide header with right column">
  <p:cSld name="CUSTOM_1">
    <p:spTree>
      <p:nvGrpSpPr>
        <p:cNvPr id="1" name="Shape 51"/>
        <p:cNvGrpSpPr/>
        <p:nvPr/>
      </p:nvGrpSpPr>
      <p:grpSpPr>
        <a:xfrm>
          <a:off x="0" y="0"/>
          <a:ext cx="0" cy="0"/>
          <a:chOff x="0" y="0"/>
          <a:chExt cx="0" cy="0"/>
        </a:xfrm>
      </p:grpSpPr>
      <p:sp>
        <p:nvSpPr>
          <p:cNvPr id="52" name="Google Shape;52;p10"/>
          <p:cNvSpPr/>
          <p:nvPr/>
        </p:nvSpPr>
        <p:spPr>
          <a:xfrm rot="-5400000">
            <a:off x="-4714902" y="4628430"/>
            <a:ext cx="10427922"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accent3"/>
          </a:solidFill>
          <a:ln>
            <a:noFill/>
          </a:ln>
        </p:spPr>
      </p:sp>
      <p:sp>
        <p:nvSpPr>
          <p:cNvPr id="53" name="Google Shape;53;p10"/>
          <p:cNvSpPr/>
          <p:nvPr/>
        </p:nvSpPr>
        <p:spPr>
          <a:xfrm rot="-5400000">
            <a:off x="431008" y="8002076"/>
            <a:ext cx="166800" cy="313500"/>
          </a:xfrm>
          <a:prstGeom prst="leftBracket">
            <a:avLst>
              <a:gd name="adj" fmla="val 8333"/>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400000" flipH="1">
            <a:off x="415670" y="1974426"/>
            <a:ext cx="166800" cy="313500"/>
          </a:xfrm>
          <a:prstGeom prst="leftBracket">
            <a:avLst>
              <a:gd name="adj" fmla="val 8333"/>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rot="-5400000">
            <a:off x="-2328517" y="4707526"/>
            <a:ext cx="5850900" cy="832800"/>
          </a:xfrm>
          <a:prstGeom prst="rect">
            <a:avLst/>
          </a:prstGeom>
        </p:spPr>
        <p:txBody>
          <a:bodyPr spcFirstLastPara="1" wrap="square" lIns="182850" tIns="182850" rIns="182850" bIns="182850" anchor="t" anchorCtr="0">
            <a:normAutofit/>
          </a:bodyPr>
          <a:lstStyle>
            <a:lvl1pPr marL="457200" lvl="0" indent="-342900" algn="ctr" rtl="0">
              <a:spcBef>
                <a:spcPts val="0"/>
              </a:spcBef>
              <a:spcAft>
                <a:spcPts val="0"/>
              </a:spcAft>
              <a:buClr>
                <a:schemeClr val="accent1"/>
              </a:buClr>
              <a:buSzPts val="1800"/>
              <a:buChar char="●"/>
              <a:defRPr sz="1800">
                <a:solidFill>
                  <a:schemeClr val="accent1"/>
                </a:solidFill>
              </a:defRPr>
            </a:lvl1pPr>
            <a:lvl2pPr marL="914400" lvl="1" indent="-342900" rtl="0">
              <a:spcBef>
                <a:spcPts val="0"/>
              </a:spcBef>
              <a:spcAft>
                <a:spcPts val="0"/>
              </a:spcAft>
              <a:buClr>
                <a:schemeClr val="accent1"/>
              </a:buClr>
              <a:buSzPts val="1800"/>
              <a:buChar char="○"/>
              <a:defRPr sz="1800">
                <a:solidFill>
                  <a:schemeClr val="accent1"/>
                </a:solidFill>
              </a:defRPr>
            </a:lvl2pPr>
            <a:lvl3pPr marL="1371600" lvl="2" indent="-342900" rtl="0">
              <a:spcBef>
                <a:spcPts val="0"/>
              </a:spcBef>
              <a:spcAft>
                <a:spcPts val="0"/>
              </a:spcAft>
              <a:buClr>
                <a:schemeClr val="accent1"/>
              </a:buClr>
              <a:buSzPts val="1800"/>
              <a:buChar char="■"/>
              <a:defRPr sz="1800">
                <a:solidFill>
                  <a:schemeClr val="accent1"/>
                </a:solidFill>
              </a:defRPr>
            </a:lvl3pPr>
            <a:lvl4pPr marL="1828800" lvl="3" indent="-342900" rtl="0">
              <a:spcBef>
                <a:spcPts val="0"/>
              </a:spcBef>
              <a:spcAft>
                <a:spcPts val="0"/>
              </a:spcAft>
              <a:buClr>
                <a:schemeClr val="accent1"/>
              </a:buClr>
              <a:buSzPts val="1800"/>
              <a:buChar char="●"/>
              <a:defRPr sz="1800">
                <a:solidFill>
                  <a:schemeClr val="accent1"/>
                </a:solidFill>
              </a:defRPr>
            </a:lvl4pPr>
            <a:lvl5pPr marL="2286000" lvl="4" indent="-342900" rtl="0">
              <a:spcBef>
                <a:spcPts val="0"/>
              </a:spcBef>
              <a:spcAft>
                <a:spcPts val="0"/>
              </a:spcAft>
              <a:buClr>
                <a:schemeClr val="accent1"/>
              </a:buClr>
              <a:buSzPts val="1800"/>
              <a:buChar char="○"/>
              <a:defRPr sz="1800">
                <a:solidFill>
                  <a:schemeClr val="accent1"/>
                </a:solidFill>
              </a:defRPr>
            </a:lvl5pPr>
            <a:lvl6pPr marL="2743200" lvl="5" indent="-342900" rtl="0">
              <a:spcBef>
                <a:spcPts val="0"/>
              </a:spcBef>
              <a:spcAft>
                <a:spcPts val="0"/>
              </a:spcAft>
              <a:buClr>
                <a:schemeClr val="accent1"/>
              </a:buClr>
              <a:buSzPts val="1800"/>
              <a:buChar char="■"/>
              <a:defRPr sz="1800">
                <a:solidFill>
                  <a:schemeClr val="accent1"/>
                </a:solidFill>
              </a:defRPr>
            </a:lvl6pPr>
            <a:lvl7pPr marL="3200400" lvl="6" indent="-342900" rtl="0">
              <a:spcBef>
                <a:spcPts val="0"/>
              </a:spcBef>
              <a:spcAft>
                <a:spcPts val="0"/>
              </a:spcAft>
              <a:buClr>
                <a:schemeClr val="accent1"/>
              </a:buClr>
              <a:buSzPts val="1800"/>
              <a:buChar char="●"/>
              <a:defRPr sz="1800">
                <a:solidFill>
                  <a:schemeClr val="accent1"/>
                </a:solidFill>
              </a:defRPr>
            </a:lvl7pPr>
            <a:lvl8pPr marL="3657600" lvl="7" indent="-342900" rtl="0">
              <a:spcBef>
                <a:spcPts val="0"/>
              </a:spcBef>
              <a:spcAft>
                <a:spcPts val="0"/>
              </a:spcAft>
              <a:buClr>
                <a:schemeClr val="accent1"/>
              </a:buClr>
              <a:buSzPts val="1800"/>
              <a:buChar char="○"/>
              <a:defRPr sz="1800">
                <a:solidFill>
                  <a:schemeClr val="accent1"/>
                </a:solidFill>
              </a:defRPr>
            </a:lvl8pPr>
            <a:lvl9pPr marL="4114800" lvl="8" indent="-342900" rtl="0">
              <a:spcBef>
                <a:spcPts val="0"/>
              </a:spcBef>
              <a:spcAft>
                <a:spcPts val="0"/>
              </a:spcAft>
              <a:buClr>
                <a:schemeClr val="accent1"/>
              </a:buClr>
              <a:buSzPts val="1800"/>
              <a:buChar char="■"/>
              <a:defRPr sz="1800">
                <a:solidFill>
                  <a:schemeClr val="accent1"/>
                </a:solidFill>
              </a:defRPr>
            </a:lvl9pPr>
          </a:lstStyle>
          <a:p>
            <a:endParaRPr/>
          </a:p>
        </p:txBody>
      </p:sp>
      <p:sp>
        <p:nvSpPr>
          <p:cNvPr id="56" name="Google Shape;56;p10"/>
          <p:cNvSpPr txBox="1">
            <a:spLocks noGrp="1"/>
          </p:cNvSpPr>
          <p:nvPr>
            <p:ph type="subTitle" idx="2"/>
          </p:nvPr>
        </p:nvSpPr>
        <p:spPr>
          <a:xfrm>
            <a:off x="1677800" y="914400"/>
            <a:ext cx="9925500" cy="28995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7000"/>
              <a:buFont typeface="DM Serif Display"/>
              <a:buNone/>
              <a:defRPr sz="7000">
                <a:solidFill>
                  <a:schemeClr val="accent1"/>
                </a:solidFill>
                <a:latin typeface="DM Serif Display"/>
                <a:ea typeface="DM Serif Display"/>
                <a:cs typeface="DM Serif Display"/>
                <a:sym typeface="DM Serif Display"/>
              </a:defRPr>
            </a:lvl1pPr>
            <a:lvl2pPr lvl="1" rtl="0">
              <a:spcBef>
                <a:spcPts val="0"/>
              </a:spcBef>
              <a:spcAft>
                <a:spcPts val="0"/>
              </a:spcAft>
              <a:buSzPts val="26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57" name="Google Shape;57;p10"/>
          <p:cNvSpPr txBox="1">
            <a:spLocks noGrp="1"/>
          </p:cNvSpPr>
          <p:nvPr>
            <p:ph type="body" idx="3"/>
          </p:nvPr>
        </p:nvSpPr>
        <p:spPr>
          <a:xfrm>
            <a:off x="7103575" y="3813900"/>
            <a:ext cx="9925500" cy="5888700"/>
          </a:xfrm>
          <a:prstGeom prst="rect">
            <a:avLst/>
          </a:prstGeom>
        </p:spPr>
        <p:txBody>
          <a:bodyPr spcFirstLastPara="1" wrap="square" lIns="182850" tIns="182850" rIns="182850" bIns="182850" anchor="b" anchorCtr="0">
            <a:normAutofit/>
          </a:bodyPr>
          <a:lstStyle>
            <a:lvl1pPr marL="457200" lvl="0" indent="-330200" algn="r" rtl="0">
              <a:spcBef>
                <a:spcPts val="0"/>
              </a:spcBef>
              <a:spcAft>
                <a:spcPts val="0"/>
              </a:spcAft>
              <a:buClr>
                <a:schemeClr val="accent1"/>
              </a:buClr>
              <a:buSzPts val="1600"/>
              <a:buChar char="●"/>
              <a:defRPr sz="1600">
                <a:solidFill>
                  <a:schemeClr val="accent1"/>
                </a:solidFill>
              </a:defRPr>
            </a:lvl1pPr>
            <a:lvl2pPr marL="914400" lvl="1" indent="-330200" algn="r" rtl="0">
              <a:spcBef>
                <a:spcPts val="0"/>
              </a:spcBef>
              <a:spcAft>
                <a:spcPts val="0"/>
              </a:spcAft>
              <a:buClr>
                <a:schemeClr val="accent1"/>
              </a:buClr>
              <a:buSzPts val="1600"/>
              <a:buChar char="○"/>
              <a:defRPr sz="1600">
                <a:solidFill>
                  <a:schemeClr val="accent1"/>
                </a:solidFill>
              </a:defRPr>
            </a:lvl2pPr>
            <a:lvl3pPr marL="1371600" lvl="2" indent="-330200" algn="r" rtl="0">
              <a:spcBef>
                <a:spcPts val="0"/>
              </a:spcBef>
              <a:spcAft>
                <a:spcPts val="0"/>
              </a:spcAft>
              <a:buClr>
                <a:schemeClr val="accent1"/>
              </a:buClr>
              <a:buSzPts val="1600"/>
              <a:buChar char="■"/>
              <a:defRPr sz="1600">
                <a:solidFill>
                  <a:schemeClr val="accent1"/>
                </a:solidFill>
              </a:defRPr>
            </a:lvl3pPr>
            <a:lvl4pPr marL="1828800" lvl="3" indent="-330200" algn="r" rtl="0">
              <a:spcBef>
                <a:spcPts val="0"/>
              </a:spcBef>
              <a:spcAft>
                <a:spcPts val="0"/>
              </a:spcAft>
              <a:buClr>
                <a:schemeClr val="accent1"/>
              </a:buClr>
              <a:buSzPts val="1600"/>
              <a:buChar char="●"/>
              <a:defRPr sz="1600">
                <a:solidFill>
                  <a:schemeClr val="accent1"/>
                </a:solidFill>
              </a:defRPr>
            </a:lvl4pPr>
            <a:lvl5pPr marL="2286000" lvl="4" indent="-330200" algn="r" rtl="0">
              <a:spcBef>
                <a:spcPts val="0"/>
              </a:spcBef>
              <a:spcAft>
                <a:spcPts val="0"/>
              </a:spcAft>
              <a:buClr>
                <a:schemeClr val="accent1"/>
              </a:buClr>
              <a:buSzPts val="1600"/>
              <a:buChar char="○"/>
              <a:defRPr sz="1600">
                <a:solidFill>
                  <a:schemeClr val="accent1"/>
                </a:solidFill>
              </a:defRPr>
            </a:lvl5pPr>
            <a:lvl6pPr marL="2743200" lvl="5" indent="-330200" algn="r" rtl="0">
              <a:spcBef>
                <a:spcPts val="0"/>
              </a:spcBef>
              <a:spcAft>
                <a:spcPts val="0"/>
              </a:spcAft>
              <a:buClr>
                <a:schemeClr val="accent1"/>
              </a:buClr>
              <a:buSzPts val="1600"/>
              <a:buChar char="■"/>
              <a:defRPr sz="1600">
                <a:solidFill>
                  <a:schemeClr val="accent1"/>
                </a:solidFill>
              </a:defRPr>
            </a:lvl6pPr>
            <a:lvl7pPr marL="3200400" lvl="6" indent="-330200" algn="r" rtl="0">
              <a:spcBef>
                <a:spcPts val="0"/>
              </a:spcBef>
              <a:spcAft>
                <a:spcPts val="0"/>
              </a:spcAft>
              <a:buClr>
                <a:schemeClr val="accent1"/>
              </a:buClr>
              <a:buSzPts val="1600"/>
              <a:buChar char="●"/>
              <a:defRPr sz="1600">
                <a:solidFill>
                  <a:schemeClr val="accent1"/>
                </a:solidFill>
              </a:defRPr>
            </a:lvl7pPr>
            <a:lvl8pPr marL="3657600" lvl="7" indent="-330200" algn="r" rtl="0">
              <a:spcBef>
                <a:spcPts val="0"/>
              </a:spcBef>
              <a:spcAft>
                <a:spcPts val="0"/>
              </a:spcAft>
              <a:buClr>
                <a:schemeClr val="accent1"/>
              </a:buClr>
              <a:buSzPts val="1600"/>
              <a:buChar char="○"/>
              <a:defRPr sz="1600">
                <a:solidFill>
                  <a:schemeClr val="accent1"/>
                </a:solidFill>
              </a:defRPr>
            </a:lvl8pPr>
            <a:lvl9pPr marL="4114800" lvl="8" indent="-330200" algn="r" rtl="0">
              <a:spcBef>
                <a:spcPts val="0"/>
              </a:spcBef>
              <a:spcAft>
                <a:spcPts val="0"/>
              </a:spcAft>
              <a:buClr>
                <a:schemeClr val="accent1"/>
              </a:buClr>
              <a:buSzPts val="1600"/>
              <a:buChar char="■"/>
              <a:defRPr sz="1600">
                <a:solidFill>
                  <a:schemeClr val="accen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ide header with left column">
  <p:cSld name="CUSTOM_3">
    <p:spTree>
      <p:nvGrpSpPr>
        <p:cNvPr id="1" name="Shape 58"/>
        <p:cNvGrpSpPr/>
        <p:nvPr/>
      </p:nvGrpSpPr>
      <p:grpSpPr>
        <a:xfrm>
          <a:off x="0" y="0"/>
          <a:ext cx="0" cy="0"/>
          <a:chOff x="0" y="0"/>
          <a:chExt cx="0" cy="0"/>
        </a:xfrm>
      </p:grpSpPr>
      <p:sp>
        <p:nvSpPr>
          <p:cNvPr id="59" name="Google Shape;59;p11"/>
          <p:cNvSpPr/>
          <p:nvPr/>
        </p:nvSpPr>
        <p:spPr>
          <a:xfrm rot="-5400000">
            <a:off x="-4714902" y="4628430"/>
            <a:ext cx="10427922"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accent3"/>
          </a:solidFill>
          <a:ln>
            <a:noFill/>
          </a:ln>
        </p:spPr>
      </p:sp>
      <p:sp>
        <p:nvSpPr>
          <p:cNvPr id="60" name="Google Shape;60;p11"/>
          <p:cNvSpPr/>
          <p:nvPr/>
        </p:nvSpPr>
        <p:spPr>
          <a:xfrm rot="-5400000">
            <a:off x="431008" y="8002076"/>
            <a:ext cx="166800" cy="313500"/>
          </a:xfrm>
          <a:prstGeom prst="leftBracket">
            <a:avLst>
              <a:gd name="adj" fmla="val 8333"/>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1"/>
          <p:cNvSpPr/>
          <p:nvPr/>
        </p:nvSpPr>
        <p:spPr>
          <a:xfrm rot="-5400000" flipH="1">
            <a:off x="415670" y="1974426"/>
            <a:ext cx="166800" cy="313500"/>
          </a:xfrm>
          <a:prstGeom prst="leftBracket">
            <a:avLst>
              <a:gd name="adj" fmla="val 8333"/>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body" idx="1" hasCustomPrompt="1"/>
          </p:nvPr>
        </p:nvSpPr>
        <p:spPr>
          <a:xfrm rot="-5400000">
            <a:off x="-2328517" y="4707526"/>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Clr>
                <a:schemeClr val="accent1"/>
              </a:buClr>
              <a:buSzPts val="1800"/>
              <a:buNone/>
              <a:defRPr sz="1800">
                <a:solidFill>
                  <a:schemeClr val="accent1"/>
                </a:solidFill>
              </a:defRPr>
            </a:lvl1pPr>
            <a:lvl2pPr marL="914400" lvl="1" indent="-342900" rtl="0">
              <a:spcBef>
                <a:spcPts val="0"/>
              </a:spcBef>
              <a:spcAft>
                <a:spcPts val="0"/>
              </a:spcAft>
              <a:buClr>
                <a:schemeClr val="accent1"/>
              </a:buClr>
              <a:buSzPts val="1800"/>
              <a:buChar char="○"/>
              <a:defRPr sz="1800">
                <a:solidFill>
                  <a:schemeClr val="accent1"/>
                </a:solidFill>
              </a:defRPr>
            </a:lvl2pPr>
            <a:lvl3pPr marL="1371600" lvl="2" indent="-342900" rtl="0">
              <a:spcBef>
                <a:spcPts val="0"/>
              </a:spcBef>
              <a:spcAft>
                <a:spcPts val="0"/>
              </a:spcAft>
              <a:buClr>
                <a:schemeClr val="accent1"/>
              </a:buClr>
              <a:buSzPts val="1800"/>
              <a:buChar char="■"/>
              <a:defRPr sz="1800">
                <a:solidFill>
                  <a:schemeClr val="accent1"/>
                </a:solidFill>
              </a:defRPr>
            </a:lvl3pPr>
            <a:lvl4pPr marL="1828800" lvl="3" indent="-342900" rtl="0">
              <a:spcBef>
                <a:spcPts val="0"/>
              </a:spcBef>
              <a:spcAft>
                <a:spcPts val="0"/>
              </a:spcAft>
              <a:buClr>
                <a:schemeClr val="accent1"/>
              </a:buClr>
              <a:buSzPts val="1800"/>
              <a:buChar char="●"/>
              <a:defRPr sz="1800">
                <a:solidFill>
                  <a:schemeClr val="accent1"/>
                </a:solidFill>
              </a:defRPr>
            </a:lvl4pPr>
            <a:lvl5pPr marL="2286000" lvl="4" indent="-342900" rtl="0">
              <a:spcBef>
                <a:spcPts val="0"/>
              </a:spcBef>
              <a:spcAft>
                <a:spcPts val="0"/>
              </a:spcAft>
              <a:buClr>
                <a:schemeClr val="accent1"/>
              </a:buClr>
              <a:buSzPts val="1800"/>
              <a:buChar char="○"/>
              <a:defRPr sz="1800">
                <a:solidFill>
                  <a:schemeClr val="accent1"/>
                </a:solidFill>
              </a:defRPr>
            </a:lvl5pPr>
            <a:lvl6pPr marL="2743200" lvl="5" indent="-342900" rtl="0">
              <a:spcBef>
                <a:spcPts val="0"/>
              </a:spcBef>
              <a:spcAft>
                <a:spcPts val="0"/>
              </a:spcAft>
              <a:buClr>
                <a:schemeClr val="accent1"/>
              </a:buClr>
              <a:buSzPts val="1800"/>
              <a:buChar char="■"/>
              <a:defRPr sz="1800">
                <a:solidFill>
                  <a:schemeClr val="accent1"/>
                </a:solidFill>
              </a:defRPr>
            </a:lvl6pPr>
            <a:lvl7pPr marL="3200400" lvl="6" indent="-342900" rtl="0">
              <a:spcBef>
                <a:spcPts val="0"/>
              </a:spcBef>
              <a:spcAft>
                <a:spcPts val="0"/>
              </a:spcAft>
              <a:buClr>
                <a:schemeClr val="accent1"/>
              </a:buClr>
              <a:buSzPts val="1800"/>
              <a:buChar char="●"/>
              <a:defRPr sz="1800">
                <a:solidFill>
                  <a:schemeClr val="accent1"/>
                </a:solidFill>
              </a:defRPr>
            </a:lvl7pPr>
            <a:lvl8pPr marL="3657600" lvl="7" indent="-342900" rtl="0">
              <a:spcBef>
                <a:spcPts val="0"/>
              </a:spcBef>
              <a:spcAft>
                <a:spcPts val="0"/>
              </a:spcAft>
              <a:buClr>
                <a:schemeClr val="accent1"/>
              </a:buClr>
              <a:buSzPts val="1800"/>
              <a:buChar char="○"/>
              <a:defRPr sz="1800">
                <a:solidFill>
                  <a:schemeClr val="accent1"/>
                </a:solidFill>
              </a:defRPr>
            </a:lvl8pPr>
            <a:lvl9pPr marL="4114800" lvl="8" indent="-342900" rtl="0">
              <a:spcBef>
                <a:spcPts val="0"/>
              </a:spcBef>
              <a:spcAft>
                <a:spcPts val="0"/>
              </a:spcAft>
              <a:buClr>
                <a:schemeClr val="accent1"/>
              </a:buClr>
              <a:buSzPts val="1800"/>
              <a:buChar char="■"/>
              <a:defRPr sz="1800">
                <a:solidFill>
                  <a:schemeClr val="accent1"/>
                </a:solidFill>
              </a:defRPr>
            </a:lvl9pPr>
          </a:lstStyle>
          <a:p>
            <a:r>
              <a:rPr lang="de-DE" dirty="0"/>
              <a:t>Unternehmen </a:t>
            </a:r>
            <a:r>
              <a:rPr lang="de-DE" dirty="0" err="1"/>
              <a:t>FAIRändern</a:t>
            </a:r>
            <a:endParaRPr dirty="0"/>
          </a:p>
        </p:txBody>
      </p:sp>
      <p:sp>
        <p:nvSpPr>
          <p:cNvPr id="63" name="Google Shape;63;p11"/>
          <p:cNvSpPr txBox="1">
            <a:spLocks noGrp="1"/>
          </p:cNvSpPr>
          <p:nvPr>
            <p:ph type="subTitle" idx="2"/>
          </p:nvPr>
        </p:nvSpPr>
        <p:spPr>
          <a:xfrm>
            <a:off x="1677800" y="914400"/>
            <a:ext cx="9925500" cy="28995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7000"/>
              <a:buFont typeface="DM Serif Display"/>
              <a:buNone/>
              <a:defRPr sz="7000">
                <a:solidFill>
                  <a:schemeClr val="accent1"/>
                </a:solidFill>
                <a:latin typeface="DM Serif Display"/>
                <a:ea typeface="DM Serif Display"/>
                <a:cs typeface="DM Serif Display"/>
                <a:sym typeface="DM Serif Display"/>
              </a:defRPr>
            </a:lvl1pPr>
            <a:lvl2pPr lvl="1" rtl="0">
              <a:spcBef>
                <a:spcPts val="0"/>
              </a:spcBef>
              <a:spcAft>
                <a:spcPts val="0"/>
              </a:spcAft>
              <a:buSzPts val="26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64" name="Google Shape;64;p11"/>
          <p:cNvSpPr txBox="1">
            <a:spLocks noGrp="1"/>
          </p:cNvSpPr>
          <p:nvPr>
            <p:ph type="body" idx="3"/>
          </p:nvPr>
        </p:nvSpPr>
        <p:spPr>
          <a:xfrm>
            <a:off x="1677800" y="3813900"/>
            <a:ext cx="9925500" cy="5888700"/>
          </a:xfrm>
          <a:prstGeom prst="rect">
            <a:avLst/>
          </a:prstGeom>
        </p:spPr>
        <p:txBody>
          <a:bodyPr spcFirstLastPara="1" wrap="square" lIns="182850" tIns="182850" rIns="182850" bIns="182850" anchor="b"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de header with two columns">
  <p:cSld name="CUSTOM_4">
    <p:spTree>
      <p:nvGrpSpPr>
        <p:cNvPr id="1" name="Shape 65"/>
        <p:cNvGrpSpPr/>
        <p:nvPr/>
      </p:nvGrpSpPr>
      <p:grpSpPr>
        <a:xfrm>
          <a:off x="0" y="0"/>
          <a:ext cx="0" cy="0"/>
          <a:chOff x="0" y="0"/>
          <a:chExt cx="0" cy="0"/>
        </a:xfrm>
      </p:grpSpPr>
      <p:sp>
        <p:nvSpPr>
          <p:cNvPr id="66" name="Google Shape;66;p12"/>
          <p:cNvSpPr/>
          <p:nvPr/>
        </p:nvSpPr>
        <p:spPr>
          <a:xfrm rot="-5400000">
            <a:off x="-4714902" y="4628430"/>
            <a:ext cx="10427922"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accent3"/>
          </a:solidFill>
          <a:ln>
            <a:noFill/>
          </a:ln>
        </p:spPr>
      </p:sp>
      <p:sp>
        <p:nvSpPr>
          <p:cNvPr id="67" name="Google Shape;67;p12"/>
          <p:cNvSpPr/>
          <p:nvPr/>
        </p:nvSpPr>
        <p:spPr>
          <a:xfrm rot="-5400000">
            <a:off x="431008" y="8002076"/>
            <a:ext cx="166800" cy="313500"/>
          </a:xfrm>
          <a:prstGeom prst="leftBracket">
            <a:avLst>
              <a:gd name="adj" fmla="val 8333"/>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2"/>
          <p:cNvSpPr/>
          <p:nvPr/>
        </p:nvSpPr>
        <p:spPr>
          <a:xfrm rot="-5400000" flipH="1">
            <a:off x="415670" y="1974426"/>
            <a:ext cx="166800" cy="313500"/>
          </a:xfrm>
          <a:prstGeom prst="leftBracket">
            <a:avLst>
              <a:gd name="adj" fmla="val 8333"/>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2"/>
          <p:cNvSpPr txBox="1">
            <a:spLocks noGrp="1"/>
          </p:cNvSpPr>
          <p:nvPr>
            <p:ph type="body" idx="1" hasCustomPrompt="1"/>
          </p:nvPr>
        </p:nvSpPr>
        <p:spPr>
          <a:xfrm rot="-5400000">
            <a:off x="-2328517" y="4707526"/>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Clr>
                <a:schemeClr val="accent1"/>
              </a:buClr>
              <a:buSzPts val="1800"/>
              <a:buNone/>
              <a:defRPr sz="1800">
                <a:solidFill>
                  <a:schemeClr val="accent1"/>
                </a:solidFill>
              </a:defRPr>
            </a:lvl1pPr>
            <a:lvl2pPr marL="914400" lvl="1" indent="-342900" rtl="0">
              <a:spcBef>
                <a:spcPts val="0"/>
              </a:spcBef>
              <a:spcAft>
                <a:spcPts val="0"/>
              </a:spcAft>
              <a:buClr>
                <a:schemeClr val="accent1"/>
              </a:buClr>
              <a:buSzPts val="1800"/>
              <a:buChar char="○"/>
              <a:defRPr sz="1800">
                <a:solidFill>
                  <a:schemeClr val="accent1"/>
                </a:solidFill>
              </a:defRPr>
            </a:lvl2pPr>
            <a:lvl3pPr marL="1371600" lvl="2" indent="-342900" rtl="0">
              <a:spcBef>
                <a:spcPts val="0"/>
              </a:spcBef>
              <a:spcAft>
                <a:spcPts val="0"/>
              </a:spcAft>
              <a:buClr>
                <a:schemeClr val="accent1"/>
              </a:buClr>
              <a:buSzPts val="1800"/>
              <a:buChar char="■"/>
              <a:defRPr sz="1800">
                <a:solidFill>
                  <a:schemeClr val="accent1"/>
                </a:solidFill>
              </a:defRPr>
            </a:lvl3pPr>
            <a:lvl4pPr marL="1828800" lvl="3" indent="-342900" rtl="0">
              <a:spcBef>
                <a:spcPts val="0"/>
              </a:spcBef>
              <a:spcAft>
                <a:spcPts val="0"/>
              </a:spcAft>
              <a:buClr>
                <a:schemeClr val="accent1"/>
              </a:buClr>
              <a:buSzPts val="1800"/>
              <a:buChar char="●"/>
              <a:defRPr sz="1800">
                <a:solidFill>
                  <a:schemeClr val="accent1"/>
                </a:solidFill>
              </a:defRPr>
            </a:lvl4pPr>
            <a:lvl5pPr marL="2286000" lvl="4" indent="-342900" rtl="0">
              <a:spcBef>
                <a:spcPts val="0"/>
              </a:spcBef>
              <a:spcAft>
                <a:spcPts val="0"/>
              </a:spcAft>
              <a:buClr>
                <a:schemeClr val="accent1"/>
              </a:buClr>
              <a:buSzPts val="1800"/>
              <a:buChar char="○"/>
              <a:defRPr sz="1800">
                <a:solidFill>
                  <a:schemeClr val="accent1"/>
                </a:solidFill>
              </a:defRPr>
            </a:lvl5pPr>
            <a:lvl6pPr marL="2743200" lvl="5" indent="-342900" rtl="0">
              <a:spcBef>
                <a:spcPts val="0"/>
              </a:spcBef>
              <a:spcAft>
                <a:spcPts val="0"/>
              </a:spcAft>
              <a:buClr>
                <a:schemeClr val="accent1"/>
              </a:buClr>
              <a:buSzPts val="1800"/>
              <a:buChar char="■"/>
              <a:defRPr sz="1800">
                <a:solidFill>
                  <a:schemeClr val="accent1"/>
                </a:solidFill>
              </a:defRPr>
            </a:lvl6pPr>
            <a:lvl7pPr marL="3200400" lvl="6" indent="-342900" rtl="0">
              <a:spcBef>
                <a:spcPts val="0"/>
              </a:spcBef>
              <a:spcAft>
                <a:spcPts val="0"/>
              </a:spcAft>
              <a:buClr>
                <a:schemeClr val="accent1"/>
              </a:buClr>
              <a:buSzPts val="1800"/>
              <a:buChar char="●"/>
              <a:defRPr sz="1800">
                <a:solidFill>
                  <a:schemeClr val="accent1"/>
                </a:solidFill>
              </a:defRPr>
            </a:lvl7pPr>
            <a:lvl8pPr marL="3657600" lvl="7" indent="-342900" rtl="0">
              <a:spcBef>
                <a:spcPts val="0"/>
              </a:spcBef>
              <a:spcAft>
                <a:spcPts val="0"/>
              </a:spcAft>
              <a:buClr>
                <a:schemeClr val="accent1"/>
              </a:buClr>
              <a:buSzPts val="1800"/>
              <a:buChar char="○"/>
              <a:defRPr sz="1800">
                <a:solidFill>
                  <a:schemeClr val="accent1"/>
                </a:solidFill>
              </a:defRPr>
            </a:lvl8pPr>
            <a:lvl9pPr marL="4114800" lvl="8" indent="-342900" rtl="0">
              <a:spcBef>
                <a:spcPts val="0"/>
              </a:spcBef>
              <a:spcAft>
                <a:spcPts val="0"/>
              </a:spcAft>
              <a:buClr>
                <a:schemeClr val="accent1"/>
              </a:buClr>
              <a:buSzPts val="1800"/>
              <a:buChar char="■"/>
              <a:defRPr sz="1800">
                <a:solidFill>
                  <a:schemeClr val="accent1"/>
                </a:solidFill>
              </a:defRPr>
            </a:lvl9pPr>
          </a:lstStyle>
          <a:p>
            <a:pPr marL="114300" marR="0" lvl="0" indent="0" algn="ctr" defTabSz="914400" rtl="0" eaLnBrk="1" fontAlgn="auto" latinLnBrk="0" hangingPunct="1">
              <a:lnSpc>
                <a:spcPct val="115000"/>
              </a:lnSpc>
              <a:spcBef>
                <a:spcPts val="0"/>
              </a:spcBef>
              <a:spcAft>
                <a:spcPts val="0"/>
              </a:spcAft>
              <a:buClr>
                <a:schemeClr val="accent1"/>
              </a:buClr>
              <a:buSzPts val="1800"/>
              <a:buFont typeface="IBM Plex Mono"/>
              <a:buNone/>
              <a:tabLst/>
              <a:defRPr/>
            </a:pPr>
            <a:r>
              <a:rPr lang="de-DE" dirty="0"/>
              <a:t>Unternehmen </a:t>
            </a:r>
            <a:r>
              <a:rPr lang="de-DE" dirty="0" err="1"/>
              <a:t>FAIRändern</a:t>
            </a:r>
            <a:endParaRPr lang="de-DE" dirty="0"/>
          </a:p>
          <a:p>
            <a:endParaRPr dirty="0"/>
          </a:p>
        </p:txBody>
      </p:sp>
      <p:sp>
        <p:nvSpPr>
          <p:cNvPr id="70" name="Google Shape;70;p12"/>
          <p:cNvSpPr txBox="1">
            <a:spLocks noGrp="1"/>
          </p:cNvSpPr>
          <p:nvPr>
            <p:ph type="subTitle" idx="2"/>
          </p:nvPr>
        </p:nvSpPr>
        <p:spPr>
          <a:xfrm>
            <a:off x="1677800" y="914400"/>
            <a:ext cx="9925500" cy="28995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7000"/>
              <a:buFont typeface="DM Serif Display"/>
              <a:buNone/>
              <a:defRPr sz="7000">
                <a:solidFill>
                  <a:schemeClr val="accent1"/>
                </a:solidFill>
                <a:latin typeface="DM Serif Display"/>
                <a:ea typeface="DM Serif Display"/>
                <a:cs typeface="DM Serif Display"/>
                <a:sym typeface="DM Serif Display"/>
              </a:defRPr>
            </a:lvl1pPr>
            <a:lvl2pPr lvl="1" rtl="0">
              <a:spcBef>
                <a:spcPts val="0"/>
              </a:spcBef>
              <a:spcAft>
                <a:spcPts val="0"/>
              </a:spcAft>
              <a:buSzPts val="26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71" name="Google Shape;71;p12"/>
          <p:cNvSpPr txBox="1">
            <a:spLocks noGrp="1"/>
          </p:cNvSpPr>
          <p:nvPr>
            <p:ph type="body" idx="3"/>
          </p:nvPr>
        </p:nvSpPr>
        <p:spPr>
          <a:xfrm>
            <a:off x="1906400" y="3813900"/>
            <a:ext cx="7413300" cy="5888700"/>
          </a:xfrm>
          <a:prstGeom prst="rect">
            <a:avLst/>
          </a:prstGeom>
        </p:spPr>
        <p:txBody>
          <a:bodyPr spcFirstLastPara="1" wrap="square" lIns="182850" tIns="182850" rIns="182850" bIns="182850" anchor="b" anchorCtr="0">
            <a:normAutofit/>
          </a:bodyPr>
          <a:lstStyle>
            <a:lvl1pPr marL="457200" lvl="0" indent="-330200" algn="r" rtl="0">
              <a:spcBef>
                <a:spcPts val="0"/>
              </a:spcBef>
              <a:spcAft>
                <a:spcPts val="0"/>
              </a:spcAft>
              <a:buClr>
                <a:schemeClr val="accent1"/>
              </a:buClr>
              <a:buSzPts val="1600"/>
              <a:buChar char="●"/>
              <a:defRPr sz="1600">
                <a:solidFill>
                  <a:schemeClr val="accent1"/>
                </a:solidFill>
              </a:defRPr>
            </a:lvl1pPr>
            <a:lvl2pPr marL="914400" lvl="1" indent="-330200" algn="r" rtl="0">
              <a:spcBef>
                <a:spcPts val="0"/>
              </a:spcBef>
              <a:spcAft>
                <a:spcPts val="0"/>
              </a:spcAft>
              <a:buClr>
                <a:schemeClr val="accent1"/>
              </a:buClr>
              <a:buSzPts val="1600"/>
              <a:buChar char="○"/>
              <a:defRPr sz="1600">
                <a:solidFill>
                  <a:schemeClr val="accent1"/>
                </a:solidFill>
              </a:defRPr>
            </a:lvl2pPr>
            <a:lvl3pPr marL="1371600" lvl="2" indent="-330200" algn="r" rtl="0">
              <a:spcBef>
                <a:spcPts val="0"/>
              </a:spcBef>
              <a:spcAft>
                <a:spcPts val="0"/>
              </a:spcAft>
              <a:buClr>
                <a:schemeClr val="accent1"/>
              </a:buClr>
              <a:buSzPts val="1600"/>
              <a:buChar char="■"/>
              <a:defRPr sz="1600">
                <a:solidFill>
                  <a:schemeClr val="accent1"/>
                </a:solidFill>
              </a:defRPr>
            </a:lvl3pPr>
            <a:lvl4pPr marL="1828800" lvl="3" indent="-330200" algn="r" rtl="0">
              <a:spcBef>
                <a:spcPts val="0"/>
              </a:spcBef>
              <a:spcAft>
                <a:spcPts val="0"/>
              </a:spcAft>
              <a:buClr>
                <a:schemeClr val="accent1"/>
              </a:buClr>
              <a:buSzPts val="1600"/>
              <a:buChar char="●"/>
              <a:defRPr sz="1600">
                <a:solidFill>
                  <a:schemeClr val="accent1"/>
                </a:solidFill>
              </a:defRPr>
            </a:lvl4pPr>
            <a:lvl5pPr marL="2286000" lvl="4" indent="-330200" algn="r" rtl="0">
              <a:spcBef>
                <a:spcPts val="0"/>
              </a:spcBef>
              <a:spcAft>
                <a:spcPts val="0"/>
              </a:spcAft>
              <a:buClr>
                <a:schemeClr val="accent1"/>
              </a:buClr>
              <a:buSzPts val="1600"/>
              <a:buChar char="○"/>
              <a:defRPr sz="1600">
                <a:solidFill>
                  <a:schemeClr val="accent1"/>
                </a:solidFill>
              </a:defRPr>
            </a:lvl5pPr>
            <a:lvl6pPr marL="2743200" lvl="5" indent="-330200" algn="r" rtl="0">
              <a:spcBef>
                <a:spcPts val="0"/>
              </a:spcBef>
              <a:spcAft>
                <a:spcPts val="0"/>
              </a:spcAft>
              <a:buClr>
                <a:schemeClr val="accent1"/>
              </a:buClr>
              <a:buSzPts val="1600"/>
              <a:buChar char="■"/>
              <a:defRPr sz="1600">
                <a:solidFill>
                  <a:schemeClr val="accent1"/>
                </a:solidFill>
              </a:defRPr>
            </a:lvl6pPr>
            <a:lvl7pPr marL="3200400" lvl="6" indent="-330200" algn="r" rtl="0">
              <a:spcBef>
                <a:spcPts val="0"/>
              </a:spcBef>
              <a:spcAft>
                <a:spcPts val="0"/>
              </a:spcAft>
              <a:buClr>
                <a:schemeClr val="accent1"/>
              </a:buClr>
              <a:buSzPts val="1600"/>
              <a:buChar char="●"/>
              <a:defRPr sz="1600">
                <a:solidFill>
                  <a:schemeClr val="accent1"/>
                </a:solidFill>
              </a:defRPr>
            </a:lvl7pPr>
            <a:lvl8pPr marL="3657600" lvl="7" indent="-330200" algn="r" rtl="0">
              <a:spcBef>
                <a:spcPts val="0"/>
              </a:spcBef>
              <a:spcAft>
                <a:spcPts val="0"/>
              </a:spcAft>
              <a:buClr>
                <a:schemeClr val="accent1"/>
              </a:buClr>
              <a:buSzPts val="1600"/>
              <a:buChar char="○"/>
              <a:defRPr sz="1600">
                <a:solidFill>
                  <a:schemeClr val="accent1"/>
                </a:solidFill>
              </a:defRPr>
            </a:lvl8pPr>
            <a:lvl9pPr marL="4114800" lvl="8" indent="-330200" algn="r" rtl="0">
              <a:spcBef>
                <a:spcPts val="0"/>
              </a:spcBef>
              <a:spcAft>
                <a:spcPts val="0"/>
              </a:spcAft>
              <a:buClr>
                <a:schemeClr val="accent1"/>
              </a:buClr>
              <a:buSzPts val="1600"/>
              <a:buChar char="■"/>
              <a:defRPr sz="1600">
                <a:solidFill>
                  <a:schemeClr val="accent1"/>
                </a:solidFill>
              </a:defRPr>
            </a:lvl9pPr>
          </a:lstStyle>
          <a:p>
            <a:endParaRPr/>
          </a:p>
        </p:txBody>
      </p:sp>
      <p:sp>
        <p:nvSpPr>
          <p:cNvPr id="72" name="Google Shape;72;p12"/>
          <p:cNvSpPr txBox="1">
            <a:spLocks noGrp="1"/>
          </p:cNvSpPr>
          <p:nvPr>
            <p:ph type="body" idx="4"/>
          </p:nvPr>
        </p:nvSpPr>
        <p:spPr>
          <a:xfrm>
            <a:off x="9598225" y="3813900"/>
            <a:ext cx="7413300" cy="5888700"/>
          </a:xfrm>
          <a:prstGeom prst="rect">
            <a:avLst/>
          </a:prstGeom>
        </p:spPr>
        <p:txBody>
          <a:bodyPr spcFirstLastPara="1" wrap="square" lIns="182850" tIns="182850" rIns="182850" bIns="182850" anchor="b"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column with gallery">
  <p:cSld name="CUSTOM_11">
    <p:spTree>
      <p:nvGrpSpPr>
        <p:cNvPr id="1" name="Shape 119"/>
        <p:cNvGrpSpPr/>
        <p:nvPr/>
      </p:nvGrpSpPr>
      <p:grpSpPr>
        <a:xfrm>
          <a:off x="0" y="0"/>
          <a:ext cx="0" cy="0"/>
          <a:chOff x="0" y="0"/>
          <a:chExt cx="0" cy="0"/>
        </a:xfrm>
      </p:grpSpPr>
      <p:sp>
        <p:nvSpPr>
          <p:cNvPr id="120" name="Google Shape;120;p19"/>
          <p:cNvSpPr txBox="1">
            <a:spLocks noGrp="1"/>
          </p:cNvSpPr>
          <p:nvPr>
            <p:ph type="subTitle" idx="1"/>
          </p:nvPr>
        </p:nvSpPr>
        <p:spPr>
          <a:xfrm>
            <a:off x="9082375" y="1524000"/>
            <a:ext cx="8120700" cy="2899500"/>
          </a:xfrm>
          <a:prstGeom prst="rect">
            <a:avLst/>
          </a:prstGeom>
        </p:spPr>
        <p:txBody>
          <a:bodyPr spcFirstLastPara="1" wrap="square" lIns="182850" tIns="182850" rIns="182850" bIns="182850" anchor="t" anchorCtr="0">
            <a:normAutofit/>
          </a:bodyPr>
          <a:lstStyle>
            <a:lvl1pPr lvl="0" rtl="0">
              <a:spcBef>
                <a:spcPts val="0"/>
              </a:spcBef>
              <a:spcAft>
                <a:spcPts val="0"/>
              </a:spcAft>
              <a:buClr>
                <a:schemeClr val="accent1"/>
              </a:buClr>
              <a:buSzPts val="7000"/>
              <a:buFont typeface="DM Serif Display"/>
              <a:buNone/>
              <a:defRPr sz="7000">
                <a:solidFill>
                  <a:schemeClr val="accent1"/>
                </a:solidFill>
                <a:latin typeface="DM Serif Display"/>
                <a:ea typeface="DM Serif Display"/>
                <a:cs typeface="DM Serif Display"/>
                <a:sym typeface="DM Serif Display"/>
              </a:defRPr>
            </a:lvl1pPr>
            <a:lvl2pPr lvl="1" rtl="0">
              <a:spcBef>
                <a:spcPts val="0"/>
              </a:spcBef>
              <a:spcAft>
                <a:spcPts val="0"/>
              </a:spcAft>
              <a:buSzPts val="26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121" name="Google Shape;121;p19"/>
          <p:cNvSpPr txBox="1">
            <a:spLocks noGrp="1"/>
          </p:cNvSpPr>
          <p:nvPr>
            <p:ph type="body" idx="2"/>
          </p:nvPr>
        </p:nvSpPr>
        <p:spPr>
          <a:xfrm>
            <a:off x="9082250" y="4508475"/>
            <a:ext cx="8120700" cy="3665400"/>
          </a:xfrm>
          <a:prstGeom prst="rect">
            <a:avLst/>
          </a:prstGeom>
        </p:spPr>
        <p:txBody>
          <a:bodyPr spcFirstLastPara="1" wrap="square" lIns="182850" tIns="182850" rIns="182850" bIns="182850" anchor="t" anchorCtr="0">
            <a:normAutofit/>
          </a:bodyPr>
          <a:lstStyle>
            <a:lvl1pPr marL="457200" lvl="0" indent="-330200" rtl="0">
              <a:spcBef>
                <a:spcPts val="0"/>
              </a:spcBef>
              <a:spcAft>
                <a:spcPts val="0"/>
              </a:spcAft>
              <a:buClr>
                <a:schemeClr val="accent1"/>
              </a:buClr>
              <a:buSzPts val="1600"/>
              <a:buChar char="●"/>
              <a:defRPr sz="1600">
                <a:solidFill>
                  <a:schemeClr val="accent1"/>
                </a:solidFill>
              </a:defRPr>
            </a:lvl1pPr>
            <a:lvl2pPr marL="914400" lvl="1" indent="-330200" rtl="0">
              <a:spcBef>
                <a:spcPts val="0"/>
              </a:spcBef>
              <a:spcAft>
                <a:spcPts val="0"/>
              </a:spcAft>
              <a:buClr>
                <a:schemeClr val="accent1"/>
              </a:buClr>
              <a:buSzPts val="1600"/>
              <a:buChar char="○"/>
              <a:defRPr sz="1600">
                <a:solidFill>
                  <a:schemeClr val="accent1"/>
                </a:solidFill>
              </a:defRPr>
            </a:lvl2pPr>
            <a:lvl3pPr marL="1371600" lvl="2" indent="-330200" rtl="0">
              <a:spcBef>
                <a:spcPts val="0"/>
              </a:spcBef>
              <a:spcAft>
                <a:spcPts val="0"/>
              </a:spcAft>
              <a:buClr>
                <a:schemeClr val="accent1"/>
              </a:buClr>
              <a:buSzPts val="1600"/>
              <a:buChar char="■"/>
              <a:defRPr sz="1600">
                <a:solidFill>
                  <a:schemeClr val="accent1"/>
                </a:solidFill>
              </a:defRPr>
            </a:lvl3pPr>
            <a:lvl4pPr marL="1828800" lvl="3" indent="-330200" rtl="0">
              <a:spcBef>
                <a:spcPts val="0"/>
              </a:spcBef>
              <a:spcAft>
                <a:spcPts val="0"/>
              </a:spcAft>
              <a:buClr>
                <a:schemeClr val="accent1"/>
              </a:buClr>
              <a:buSzPts val="1600"/>
              <a:buChar char="●"/>
              <a:defRPr sz="1600">
                <a:solidFill>
                  <a:schemeClr val="accent1"/>
                </a:solidFill>
              </a:defRPr>
            </a:lvl4pPr>
            <a:lvl5pPr marL="2286000" lvl="4" indent="-330200" rtl="0">
              <a:spcBef>
                <a:spcPts val="0"/>
              </a:spcBef>
              <a:spcAft>
                <a:spcPts val="0"/>
              </a:spcAft>
              <a:buClr>
                <a:schemeClr val="accent1"/>
              </a:buClr>
              <a:buSzPts val="1600"/>
              <a:buChar char="○"/>
              <a:defRPr sz="1600">
                <a:solidFill>
                  <a:schemeClr val="accent1"/>
                </a:solidFill>
              </a:defRPr>
            </a:lvl5pPr>
            <a:lvl6pPr marL="2743200" lvl="5" indent="-330200" rtl="0">
              <a:spcBef>
                <a:spcPts val="0"/>
              </a:spcBef>
              <a:spcAft>
                <a:spcPts val="0"/>
              </a:spcAft>
              <a:buClr>
                <a:schemeClr val="accent1"/>
              </a:buClr>
              <a:buSzPts val="1600"/>
              <a:buChar char="■"/>
              <a:defRPr sz="1600">
                <a:solidFill>
                  <a:schemeClr val="accent1"/>
                </a:solidFill>
              </a:defRPr>
            </a:lvl6pPr>
            <a:lvl7pPr marL="3200400" lvl="6" indent="-330200" rtl="0">
              <a:spcBef>
                <a:spcPts val="0"/>
              </a:spcBef>
              <a:spcAft>
                <a:spcPts val="0"/>
              </a:spcAft>
              <a:buClr>
                <a:schemeClr val="accent1"/>
              </a:buClr>
              <a:buSzPts val="1600"/>
              <a:buChar char="●"/>
              <a:defRPr sz="1600">
                <a:solidFill>
                  <a:schemeClr val="accent1"/>
                </a:solidFill>
              </a:defRPr>
            </a:lvl7pPr>
            <a:lvl8pPr marL="3657600" lvl="7" indent="-330200" rtl="0">
              <a:spcBef>
                <a:spcPts val="0"/>
              </a:spcBef>
              <a:spcAft>
                <a:spcPts val="0"/>
              </a:spcAft>
              <a:buClr>
                <a:schemeClr val="accent1"/>
              </a:buClr>
              <a:buSzPts val="1600"/>
              <a:buChar char="○"/>
              <a:defRPr sz="1600">
                <a:solidFill>
                  <a:schemeClr val="accent1"/>
                </a:solidFill>
              </a:defRPr>
            </a:lvl8pPr>
            <a:lvl9pPr marL="4114800" lvl="8" indent="-330200" rtl="0">
              <a:spcBef>
                <a:spcPts val="0"/>
              </a:spcBef>
              <a:spcAft>
                <a:spcPts val="0"/>
              </a:spcAft>
              <a:buClr>
                <a:schemeClr val="accent1"/>
              </a:buClr>
              <a:buSzPts val="1600"/>
              <a:buChar char="■"/>
              <a:defRPr sz="1600">
                <a:solidFill>
                  <a:schemeClr val="accent1"/>
                </a:solidFill>
              </a:defRPr>
            </a:lvl9pPr>
          </a:lstStyle>
          <a:p>
            <a:endParaRPr/>
          </a:p>
        </p:txBody>
      </p:sp>
      <p:sp>
        <p:nvSpPr>
          <p:cNvPr id="122" name="Google Shape;122;p19"/>
          <p:cNvSpPr>
            <a:spLocks noGrp="1"/>
          </p:cNvSpPr>
          <p:nvPr>
            <p:ph type="pic" idx="3"/>
          </p:nvPr>
        </p:nvSpPr>
        <p:spPr>
          <a:xfrm>
            <a:off x="5266200" y="0"/>
            <a:ext cx="2854500" cy="3303300"/>
          </a:xfrm>
          <a:prstGeom prst="rect">
            <a:avLst/>
          </a:prstGeom>
          <a:noFill/>
          <a:ln>
            <a:noFill/>
          </a:ln>
        </p:spPr>
      </p:sp>
      <p:sp>
        <p:nvSpPr>
          <p:cNvPr id="123" name="Google Shape;123;p19"/>
          <p:cNvSpPr/>
          <p:nvPr/>
        </p:nvSpPr>
        <p:spPr>
          <a:xfrm>
            <a:off x="0" y="9258300"/>
            <a:ext cx="18291008" cy="1028868"/>
          </a:xfrm>
          <a:custGeom>
            <a:avLst/>
            <a:gdLst/>
            <a:ahLst/>
            <a:cxnLst/>
            <a:rect l="l" t="t" r="r" b="b"/>
            <a:pathLst>
              <a:path w="4816592" h="270933" extrusionOk="0">
                <a:moveTo>
                  <a:pt x="0" y="0"/>
                </a:moveTo>
                <a:lnTo>
                  <a:pt x="4816592" y="0"/>
                </a:lnTo>
                <a:lnTo>
                  <a:pt x="4816592" y="270933"/>
                </a:lnTo>
                <a:lnTo>
                  <a:pt x="0" y="270933"/>
                </a:lnTo>
                <a:close/>
              </a:path>
            </a:pathLst>
          </a:custGeom>
          <a:solidFill>
            <a:schemeClr val="bg2"/>
          </a:solidFill>
          <a:ln>
            <a:noFill/>
          </a:ln>
        </p:spPr>
      </p:sp>
      <p:sp>
        <p:nvSpPr>
          <p:cNvPr id="124" name="Google Shape;124;p19"/>
          <p:cNvSpPr/>
          <p:nvPr/>
        </p:nvSpPr>
        <p:spPr>
          <a:xfrm>
            <a:off x="6046775" y="9631325"/>
            <a:ext cx="166800" cy="313500"/>
          </a:xfrm>
          <a:prstGeom prst="leftBracket">
            <a:avLst>
              <a:gd name="adj" fmla="val 8333"/>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9"/>
          <p:cNvSpPr/>
          <p:nvPr/>
        </p:nvSpPr>
        <p:spPr>
          <a:xfrm flipH="1">
            <a:off x="12074425" y="9600625"/>
            <a:ext cx="166800" cy="313500"/>
          </a:xfrm>
          <a:prstGeom prst="leftBracket">
            <a:avLst>
              <a:gd name="adj" fmla="val 8333"/>
            </a:avLst>
          </a:prstGeom>
          <a:noFill/>
          <a:ln w="2857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txBox="1">
            <a:spLocks noGrp="1"/>
          </p:cNvSpPr>
          <p:nvPr>
            <p:ph type="body" idx="4" hasCustomPrompt="1"/>
          </p:nvPr>
        </p:nvSpPr>
        <p:spPr>
          <a:xfrm>
            <a:off x="6239625" y="9454200"/>
            <a:ext cx="5850900" cy="832800"/>
          </a:xfrm>
          <a:prstGeom prst="rect">
            <a:avLst/>
          </a:prstGeom>
        </p:spPr>
        <p:txBody>
          <a:bodyPr spcFirstLastPara="1" wrap="square" lIns="182850" tIns="182850" rIns="182850" bIns="182850" anchor="t" anchorCtr="0">
            <a:normAutofit/>
          </a:bodyPr>
          <a:lstStyle>
            <a:lvl1pPr marL="114300" lvl="0" indent="0" algn="ctr" rtl="0">
              <a:spcBef>
                <a:spcPts val="0"/>
              </a:spcBef>
              <a:spcAft>
                <a:spcPts val="0"/>
              </a:spcAft>
              <a:buSzPts val="1800"/>
              <a:buNone/>
              <a:defRPr sz="1800">
                <a:solidFill>
                  <a:schemeClr val="bg1"/>
                </a:solidFill>
              </a:defRPr>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marL="114300" marR="0" lvl="0" indent="0" algn="ctr" defTabSz="914400" rtl="0" eaLnBrk="1" fontAlgn="auto" latinLnBrk="0" hangingPunct="1">
              <a:lnSpc>
                <a:spcPct val="115000"/>
              </a:lnSpc>
              <a:spcBef>
                <a:spcPts val="0"/>
              </a:spcBef>
              <a:spcAft>
                <a:spcPts val="0"/>
              </a:spcAft>
              <a:buClr>
                <a:schemeClr val="dk2"/>
              </a:buClr>
              <a:buSzPts val="1800"/>
              <a:buFont typeface="IBM Plex Mono"/>
              <a:buNone/>
              <a:tabLst/>
              <a:defRPr/>
            </a:pPr>
            <a:r>
              <a:rPr lang="de-DE" dirty="0"/>
              <a:t>Unternehmen </a:t>
            </a:r>
            <a:r>
              <a:rPr lang="de-DE" dirty="0" err="1"/>
              <a:t>FAIRändern</a:t>
            </a:r>
            <a:endParaRPr lang="de-DE" dirty="0"/>
          </a:p>
          <a:p>
            <a:endParaRPr dirty="0"/>
          </a:p>
        </p:txBody>
      </p:sp>
      <p:sp>
        <p:nvSpPr>
          <p:cNvPr id="127" name="Google Shape;127;p19"/>
          <p:cNvSpPr>
            <a:spLocks noGrp="1"/>
          </p:cNvSpPr>
          <p:nvPr>
            <p:ph type="pic" idx="5"/>
          </p:nvPr>
        </p:nvSpPr>
        <p:spPr>
          <a:xfrm>
            <a:off x="5266175" y="3303300"/>
            <a:ext cx="2854500" cy="5933400"/>
          </a:xfrm>
          <a:prstGeom prst="rect">
            <a:avLst/>
          </a:prstGeom>
          <a:noFill/>
          <a:ln>
            <a:noFill/>
          </a:ln>
        </p:spPr>
      </p:sp>
      <p:sp>
        <p:nvSpPr>
          <p:cNvPr id="128" name="Google Shape;128;p19"/>
          <p:cNvSpPr>
            <a:spLocks noGrp="1"/>
          </p:cNvSpPr>
          <p:nvPr>
            <p:ph type="pic" idx="6"/>
          </p:nvPr>
        </p:nvSpPr>
        <p:spPr>
          <a:xfrm>
            <a:off x="0" y="0"/>
            <a:ext cx="5266200" cy="6606600"/>
          </a:xfrm>
          <a:prstGeom prst="rect">
            <a:avLst/>
          </a:prstGeom>
          <a:noFill/>
          <a:ln>
            <a:noFill/>
          </a:ln>
        </p:spPr>
      </p:sp>
      <p:sp>
        <p:nvSpPr>
          <p:cNvPr id="129" name="Google Shape;129;p19"/>
          <p:cNvSpPr>
            <a:spLocks noGrp="1"/>
          </p:cNvSpPr>
          <p:nvPr>
            <p:ph type="pic" idx="7"/>
          </p:nvPr>
        </p:nvSpPr>
        <p:spPr>
          <a:xfrm>
            <a:off x="0" y="6606600"/>
            <a:ext cx="5266200" cy="26301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11000"/>
              <a:buFont typeface="DM Serif Display"/>
              <a:buNone/>
              <a:defRPr sz="11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19100">
              <a:lnSpc>
                <a:spcPct val="115000"/>
              </a:lnSpc>
              <a:spcBef>
                <a:spcPts val="0"/>
              </a:spcBef>
              <a:spcAft>
                <a:spcPts val="0"/>
              </a:spcAft>
              <a:buClr>
                <a:schemeClr val="dk2"/>
              </a:buClr>
              <a:buSzPts val="3000"/>
              <a:buFont typeface="IBM Plex Mono"/>
              <a:buChar char="●"/>
              <a:defRPr sz="3000">
                <a:solidFill>
                  <a:schemeClr val="dk2"/>
                </a:solidFill>
                <a:latin typeface="IBM Plex Mono"/>
                <a:ea typeface="IBM Plex Mono"/>
                <a:cs typeface="IBM Plex Mono"/>
                <a:sym typeface="IBM Plex Mono"/>
              </a:defRPr>
            </a:lvl1pPr>
            <a:lvl2pPr marL="914400" lvl="1" indent="-393700">
              <a:lnSpc>
                <a:spcPct val="115000"/>
              </a:lnSpc>
              <a:spcBef>
                <a:spcPts val="0"/>
              </a:spcBef>
              <a:spcAft>
                <a:spcPts val="0"/>
              </a:spcAft>
              <a:buClr>
                <a:schemeClr val="dk2"/>
              </a:buClr>
              <a:buSzPts val="2600"/>
              <a:buFont typeface="IBM Plex Mono"/>
              <a:buChar char="○"/>
              <a:defRPr sz="2600">
                <a:solidFill>
                  <a:schemeClr val="dk2"/>
                </a:solidFill>
                <a:latin typeface="IBM Plex Mono"/>
                <a:ea typeface="IBM Plex Mono"/>
                <a:cs typeface="IBM Plex Mono"/>
                <a:sym typeface="IBM Plex Mono"/>
              </a:defRPr>
            </a:lvl2pPr>
            <a:lvl3pPr marL="1371600" lvl="2" indent="-355600">
              <a:lnSpc>
                <a:spcPct val="115000"/>
              </a:lnSpc>
              <a:spcBef>
                <a:spcPts val="0"/>
              </a:spcBef>
              <a:spcAft>
                <a:spcPts val="0"/>
              </a:spcAft>
              <a:buClr>
                <a:schemeClr val="dk2"/>
              </a:buClr>
              <a:buSzPts val="2000"/>
              <a:buFont typeface="IBM Plex Mono"/>
              <a:buChar char="■"/>
              <a:defRPr sz="2000">
                <a:solidFill>
                  <a:schemeClr val="dk2"/>
                </a:solidFill>
                <a:latin typeface="IBM Plex Mono"/>
                <a:ea typeface="IBM Plex Mono"/>
                <a:cs typeface="IBM Plex Mono"/>
                <a:sym typeface="IBM Plex Mono"/>
              </a:defRPr>
            </a:lvl3pPr>
            <a:lvl4pPr marL="1828800" lvl="3" indent="-355600">
              <a:lnSpc>
                <a:spcPct val="115000"/>
              </a:lnSpc>
              <a:spcBef>
                <a:spcPts val="0"/>
              </a:spcBef>
              <a:spcAft>
                <a:spcPts val="0"/>
              </a:spcAft>
              <a:buClr>
                <a:schemeClr val="dk2"/>
              </a:buClr>
              <a:buSzPts val="2000"/>
              <a:buFont typeface="IBM Plex Mono"/>
              <a:buChar char="●"/>
              <a:defRPr sz="2000">
                <a:solidFill>
                  <a:schemeClr val="dk2"/>
                </a:solidFill>
                <a:latin typeface="IBM Plex Mono"/>
                <a:ea typeface="IBM Plex Mono"/>
                <a:cs typeface="IBM Plex Mono"/>
                <a:sym typeface="IBM Plex Mono"/>
              </a:defRPr>
            </a:lvl4pPr>
            <a:lvl5pPr marL="2286000" lvl="4" indent="-355600">
              <a:lnSpc>
                <a:spcPct val="115000"/>
              </a:lnSpc>
              <a:spcBef>
                <a:spcPts val="0"/>
              </a:spcBef>
              <a:spcAft>
                <a:spcPts val="0"/>
              </a:spcAft>
              <a:buClr>
                <a:schemeClr val="dk2"/>
              </a:buClr>
              <a:buSzPts val="2000"/>
              <a:buFont typeface="IBM Plex Mono"/>
              <a:buChar char="○"/>
              <a:defRPr sz="2000">
                <a:solidFill>
                  <a:schemeClr val="dk2"/>
                </a:solidFill>
                <a:latin typeface="IBM Plex Mono"/>
                <a:ea typeface="IBM Plex Mono"/>
                <a:cs typeface="IBM Plex Mono"/>
                <a:sym typeface="IBM Plex Mono"/>
              </a:defRPr>
            </a:lvl5pPr>
            <a:lvl6pPr marL="2743200" lvl="5" indent="-355600">
              <a:lnSpc>
                <a:spcPct val="115000"/>
              </a:lnSpc>
              <a:spcBef>
                <a:spcPts val="0"/>
              </a:spcBef>
              <a:spcAft>
                <a:spcPts val="0"/>
              </a:spcAft>
              <a:buClr>
                <a:schemeClr val="dk2"/>
              </a:buClr>
              <a:buSzPts val="2000"/>
              <a:buFont typeface="IBM Plex Mono"/>
              <a:buChar char="■"/>
              <a:defRPr sz="2000">
                <a:solidFill>
                  <a:schemeClr val="dk2"/>
                </a:solidFill>
                <a:latin typeface="IBM Plex Mono"/>
                <a:ea typeface="IBM Plex Mono"/>
                <a:cs typeface="IBM Plex Mono"/>
                <a:sym typeface="IBM Plex Mono"/>
              </a:defRPr>
            </a:lvl6pPr>
            <a:lvl7pPr marL="3200400" lvl="6" indent="-355600">
              <a:lnSpc>
                <a:spcPct val="115000"/>
              </a:lnSpc>
              <a:spcBef>
                <a:spcPts val="0"/>
              </a:spcBef>
              <a:spcAft>
                <a:spcPts val="0"/>
              </a:spcAft>
              <a:buClr>
                <a:schemeClr val="dk2"/>
              </a:buClr>
              <a:buSzPts val="2000"/>
              <a:buFont typeface="IBM Plex Mono"/>
              <a:buChar char="●"/>
              <a:defRPr sz="2000">
                <a:solidFill>
                  <a:schemeClr val="dk2"/>
                </a:solidFill>
                <a:latin typeface="IBM Plex Mono"/>
                <a:ea typeface="IBM Plex Mono"/>
                <a:cs typeface="IBM Plex Mono"/>
                <a:sym typeface="IBM Plex Mono"/>
              </a:defRPr>
            </a:lvl7pPr>
            <a:lvl8pPr marL="3657600" lvl="7" indent="-355600">
              <a:lnSpc>
                <a:spcPct val="115000"/>
              </a:lnSpc>
              <a:spcBef>
                <a:spcPts val="0"/>
              </a:spcBef>
              <a:spcAft>
                <a:spcPts val="0"/>
              </a:spcAft>
              <a:buClr>
                <a:schemeClr val="dk2"/>
              </a:buClr>
              <a:buSzPts val="2000"/>
              <a:buFont typeface="IBM Plex Mono"/>
              <a:buChar char="○"/>
              <a:defRPr sz="2000">
                <a:solidFill>
                  <a:schemeClr val="dk2"/>
                </a:solidFill>
                <a:latin typeface="IBM Plex Mono"/>
                <a:ea typeface="IBM Plex Mono"/>
                <a:cs typeface="IBM Plex Mono"/>
                <a:sym typeface="IBM Plex Mono"/>
              </a:defRPr>
            </a:lvl8pPr>
            <a:lvl9pPr marL="4114800" lvl="8" indent="-355600">
              <a:lnSpc>
                <a:spcPct val="115000"/>
              </a:lnSpc>
              <a:spcBef>
                <a:spcPts val="0"/>
              </a:spcBef>
              <a:spcAft>
                <a:spcPts val="0"/>
              </a:spcAft>
              <a:buClr>
                <a:schemeClr val="dk2"/>
              </a:buClr>
              <a:buSzPts val="2000"/>
              <a:buFont typeface="IBM Plex Mono"/>
              <a:buChar char="■"/>
              <a:defRPr sz="2000">
                <a:solidFill>
                  <a:schemeClr val="dk2"/>
                </a:solidFill>
                <a:latin typeface="IBM Plex Mono"/>
                <a:ea typeface="IBM Plex Mono"/>
                <a:cs typeface="IBM Plex Mono"/>
                <a:sym typeface="IBM Plex Mono"/>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6" r:id="rId6"/>
    <p:sldLayoutId id="2147483657" r:id="rId7"/>
    <p:sldLayoutId id="2147483658" r:id="rId8"/>
    <p:sldLayoutId id="2147483665" r:id="rId9"/>
    <p:sldLayoutId id="2147483671" r:id="rId10"/>
    <p:sldLayoutId id="2147483675" r:id="rId11"/>
    <p:sldLayoutId id="2147483679" r:id="rId12"/>
    <p:sldLayoutId id="2147483688" r:id="rId13"/>
    <p:sldLayoutId id="2147483692" r:id="rId14"/>
    <p:sldLayoutId id="2147483695"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27"/>
        <p:cNvGrpSpPr/>
        <p:nvPr/>
      </p:nvGrpSpPr>
      <p:grpSpPr>
        <a:xfrm>
          <a:off x="0" y="0"/>
          <a:ext cx="0" cy="0"/>
          <a:chOff x="0" y="0"/>
          <a:chExt cx="0" cy="0"/>
        </a:xfrm>
      </p:grpSpPr>
      <p:sp>
        <p:nvSpPr>
          <p:cNvPr id="428" name="Google Shape;428;p47"/>
          <p:cNvSpPr txBox="1">
            <a:spLocks noGrp="1"/>
          </p:cNvSpPr>
          <p:nvPr>
            <p:ph type="title"/>
          </p:nvPr>
        </p:nvSpPr>
        <p:spPr>
          <a:xfrm>
            <a:off x="1028700" y="3597875"/>
            <a:ext cx="16230600" cy="3926100"/>
          </a:xfrm>
          <a:prstGeom prst="rect">
            <a:avLst/>
          </a:prstGeom>
        </p:spPr>
        <p:txBody>
          <a:bodyPr spcFirstLastPara="1" wrap="square" lIns="182850" tIns="182850" rIns="182850" bIns="182850" anchor="t" anchorCtr="0">
            <a:normAutofit/>
          </a:bodyPr>
          <a:lstStyle/>
          <a:p>
            <a:pPr marL="0" lvl="0" indent="0" algn="ctr" rtl="0">
              <a:spcBef>
                <a:spcPts val="0"/>
              </a:spcBef>
              <a:spcAft>
                <a:spcPts val="0"/>
              </a:spcAft>
              <a:buNone/>
            </a:pPr>
            <a:r>
              <a:rPr lang="de-DE" sz="9600" noProof="0" dirty="0"/>
              <a:t>Unternehmen </a:t>
            </a:r>
            <a:r>
              <a:rPr lang="de-DE" sz="9600" noProof="0" dirty="0" err="1"/>
              <a:t>FAIRändern</a:t>
            </a:r>
            <a:endParaRPr lang="de-DE" sz="9600" noProof="0" dirty="0"/>
          </a:p>
        </p:txBody>
      </p:sp>
      <p:sp>
        <p:nvSpPr>
          <p:cNvPr id="429" name="Google Shape;429;p47"/>
          <p:cNvSpPr txBox="1">
            <a:spLocks noGrp="1"/>
          </p:cNvSpPr>
          <p:nvPr>
            <p:ph type="subTitle" idx="1"/>
          </p:nvPr>
        </p:nvSpPr>
        <p:spPr>
          <a:xfrm>
            <a:off x="1028700" y="5493008"/>
            <a:ext cx="16230600" cy="1060200"/>
          </a:xfrm>
          <a:prstGeom prst="rect">
            <a:avLst/>
          </a:prstGeom>
        </p:spPr>
        <p:txBody>
          <a:bodyPr spcFirstLastPara="1" wrap="square" lIns="182850" tIns="182850" rIns="182850" bIns="182850" anchor="t" anchorCtr="0">
            <a:normAutofit fontScale="77500" lnSpcReduction="20000"/>
          </a:bodyPr>
          <a:lstStyle/>
          <a:p>
            <a:pPr marL="0" lvl="0" indent="0" algn="ctr" rtl="0">
              <a:spcBef>
                <a:spcPts val="0"/>
              </a:spcBef>
              <a:spcAft>
                <a:spcPts val="2400"/>
              </a:spcAft>
              <a:buNone/>
            </a:pPr>
            <a:r>
              <a:rPr lang="de-DE" noProof="0" dirty="0"/>
              <a:t>Nachhaltiges Projektmanagement Workshop &amp; Vorlage</a:t>
            </a:r>
          </a:p>
        </p:txBody>
      </p:sp>
    </p:spTree>
    <p:extLst>
      <p:ext uri="{BB962C8B-B14F-4D97-AF65-F5344CB8AC3E}">
        <p14:creationId xmlns:p14="http://schemas.microsoft.com/office/powerpoint/2010/main" val="199110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90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EB3D78-F732-A7C0-2F3A-D0596DD36DF6}"/>
              </a:ext>
            </a:extLst>
          </p:cNvPr>
          <p:cNvSpPr>
            <a:spLocks noGrp="1"/>
          </p:cNvSpPr>
          <p:nvPr>
            <p:ph type="title"/>
          </p:nvPr>
        </p:nvSpPr>
        <p:spPr/>
        <p:txBody>
          <a:bodyPr/>
          <a:lstStyle/>
          <a:p>
            <a:r>
              <a:rPr lang="de-DE" noProof="0" dirty="0"/>
              <a:t>Unternehmen </a:t>
            </a:r>
            <a:r>
              <a:rPr lang="de-DE" noProof="0" dirty="0" err="1"/>
              <a:t>FAIRändern</a:t>
            </a:r>
            <a:endParaRPr lang="de-DE" noProof="0" dirty="0"/>
          </a:p>
        </p:txBody>
      </p:sp>
      <p:sp>
        <p:nvSpPr>
          <p:cNvPr id="4" name="Untertitel 3">
            <a:extLst>
              <a:ext uri="{FF2B5EF4-FFF2-40B4-BE49-F238E27FC236}">
                <a16:creationId xmlns:a16="http://schemas.microsoft.com/office/drawing/2014/main" id="{4E25F5E8-8B00-9063-38A0-A5ED0BF0C453}"/>
              </a:ext>
            </a:extLst>
          </p:cNvPr>
          <p:cNvSpPr>
            <a:spLocks noGrp="1"/>
          </p:cNvSpPr>
          <p:nvPr>
            <p:ph type="subTitle" idx="1"/>
          </p:nvPr>
        </p:nvSpPr>
        <p:spPr/>
        <p:txBody>
          <a:bodyPr>
            <a:normAutofit fontScale="92500"/>
          </a:bodyPr>
          <a:lstStyle/>
          <a:p>
            <a:r>
              <a:rPr lang="de-DE" noProof="0" dirty="0"/>
              <a:t>Strukturierung Projektstrukturplan</a:t>
            </a:r>
          </a:p>
        </p:txBody>
      </p:sp>
      <p:pic>
        <p:nvPicPr>
          <p:cNvPr id="5" name="Bildplatzhalter 2" descr="Ein Bild, das Zeichnung, Entwurf, Grafiken, Schwarz enthält.&#10;&#10;Automatisch generierte Beschreibung">
            <a:extLst>
              <a:ext uri="{FF2B5EF4-FFF2-40B4-BE49-F238E27FC236}">
                <a16:creationId xmlns:a16="http://schemas.microsoft.com/office/drawing/2014/main" id="{7C2379A3-A089-09EB-053A-9F6161650EBF}"/>
              </a:ext>
            </a:extLst>
          </p:cNvPr>
          <p:cNvPicPr>
            <a:picLocks noGrp="1" noChangeAspect="1"/>
          </p:cNvPicPr>
          <p:nvPr>
            <p:ph type="pic" idx="2"/>
          </p:nvPr>
        </p:nvPicPr>
        <p:blipFill rotWithShape="1">
          <a:blip r:embed="rId2"/>
          <a:srcRect t="-19981" b="-19981"/>
          <a:stretch/>
        </p:blipFill>
        <p:spPr>
          <a:xfrm>
            <a:off x="11147425" y="0"/>
            <a:ext cx="7140575" cy="10287000"/>
          </a:xfrm>
        </p:spPr>
      </p:pic>
    </p:spTree>
    <p:extLst>
      <p:ext uri="{BB962C8B-B14F-4D97-AF65-F5344CB8AC3E}">
        <p14:creationId xmlns:p14="http://schemas.microsoft.com/office/powerpoint/2010/main" val="2693101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C1CA512-C9B6-BDF0-3401-11C5B68335DD}"/>
              </a:ext>
            </a:extLst>
          </p:cNvPr>
          <p:cNvSpPr>
            <a:spLocks noGrp="1"/>
          </p:cNvSpPr>
          <p:nvPr>
            <p:ph type="body" idx="1"/>
          </p:nvPr>
        </p:nvSpPr>
        <p:spPr/>
        <p:txBody>
          <a:bodyPr/>
          <a:lstStyle/>
          <a:p>
            <a:endParaRPr lang="de-DE"/>
          </a:p>
        </p:txBody>
      </p:sp>
      <p:sp>
        <p:nvSpPr>
          <p:cNvPr id="3" name="Untertitel 2">
            <a:extLst>
              <a:ext uri="{FF2B5EF4-FFF2-40B4-BE49-F238E27FC236}">
                <a16:creationId xmlns:a16="http://schemas.microsoft.com/office/drawing/2014/main" id="{7A1D0F2F-AF9B-4F5B-B078-95591C644700}"/>
              </a:ext>
            </a:extLst>
          </p:cNvPr>
          <p:cNvSpPr>
            <a:spLocks noGrp="1"/>
          </p:cNvSpPr>
          <p:nvPr>
            <p:ph type="subTitle" idx="2"/>
          </p:nvPr>
        </p:nvSpPr>
        <p:spPr/>
        <p:txBody>
          <a:bodyPr/>
          <a:lstStyle/>
          <a:p>
            <a:r>
              <a:rPr lang="de-DE" noProof="0" dirty="0"/>
              <a:t>Projektstrukturplan</a:t>
            </a:r>
          </a:p>
        </p:txBody>
      </p:sp>
      <p:sp>
        <p:nvSpPr>
          <p:cNvPr id="4" name="Textplatzhalter 3">
            <a:extLst>
              <a:ext uri="{FF2B5EF4-FFF2-40B4-BE49-F238E27FC236}">
                <a16:creationId xmlns:a16="http://schemas.microsoft.com/office/drawing/2014/main" id="{117AD2CF-15AD-F62B-3B27-94C95234722E}"/>
              </a:ext>
            </a:extLst>
          </p:cNvPr>
          <p:cNvSpPr>
            <a:spLocks noGrp="1"/>
          </p:cNvSpPr>
          <p:nvPr>
            <p:ph type="body" idx="3"/>
          </p:nvPr>
        </p:nvSpPr>
        <p:spPr>
          <a:solidFill>
            <a:schemeClr val="accent3"/>
          </a:solidFill>
        </p:spPr>
        <p:txBody>
          <a:bodyPr>
            <a:normAutofit/>
          </a:bodyPr>
          <a:lstStyle/>
          <a:p>
            <a:pPr marL="127000" indent="0">
              <a:buNone/>
            </a:pPr>
            <a:r>
              <a:rPr lang="de-DE" sz="2000" b="1" noProof="0" dirty="0"/>
              <a:t>Schritt 1: Aktionsplan</a:t>
            </a:r>
          </a:p>
          <a:p>
            <a:pPr marL="285750" indent="-285750">
              <a:buFont typeface="Arial" panose="020B0604020202020204" pitchFamily="34" charset="0"/>
              <a:buChar char="•"/>
            </a:pPr>
            <a:r>
              <a:rPr lang="de-DE" sz="2000" noProof="0" dirty="0"/>
              <a:t>Entwickeln Sie einen Aktionsplan, um die ausgewählte Idee umzusetzen.</a:t>
            </a:r>
          </a:p>
          <a:p>
            <a:pPr marL="285750" indent="-285750">
              <a:buFont typeface="Arial" panose="020B0604020202020204" pitchFamily="34" charset="0"/>
              <a:buChar char="•"/>
            </a:pPr>
            <a:r>
              <a:rPr lang="de-DE" sz="2000" noProof="0" dirty="0"/>
              <a:t>Legen Sie fest, wer für welche Aufgaben verantwortlich ist und bis wann sie abgeschlossen sein sollten.</a:t>
            </a:r>
          </a:p>
          <a:p>
            <a:pPr>
              <a:buFont typeface="Arial" panose="020B0604020202020204" pitchFamily="34" charset="0"/>
              <a:buChar char="•"/>
            </a:pPr>
            <a:endParaRPr lang="de-DE" sz="2000" noProof="0" dirty="0"/>
          </a:p>
          <a:p>
            <a:pPr>
              <a:buFont typeface="Arial" panose="020B0604020202020204" pitchFamily="34" charset="0"/>
              <a:buChar char="•"/>
            </a:pPr>
            <a:endParaRPr lang="de-DE" sz="2000" noProof="0" dirty="0"/>
          </a:p>
          <a:p>
            <a:pPr marL="127000" indent="0">
              <a:buNone/>
            </a:pPr>
            <a:r>
              <a:rPr lang="de-DE" sz="2000" b="1" noProof="0" dirty="0"/>
              <a:t>Schritt 2: Umsetzung</a:t>
            </a:r>
          </a:p>
          <a:p>
            <a:pPr marL="285750" indent="-285750">
              <a:buFont typeface="Arial" panose="020B0604020202020204" pitchFamily="34" charset="0"/>
              <a:buChar char="•"/>
            </a:pPr>
            <a:r>
              <a:rPr lang="de-DE" sz="2000" noProof="0" dirty="0"/>
              <a:t>Setzen Sie den Aktionsplan um und überwachen Sie regelmäßig den Fortschritt.</a:t>
            </a:r>
          </a:p>
          <a:p>
            <a:pPr marL="285750" indent="-285750">
              <a:buFont typeface="Arial" panose="020B0604020202020204" pitchFamily="34" charset="0"/>
              <a:buChar char="•"/>
            </a:pPr>
            <a:r>
              <a:rPr lang="de-DE" sz="2000" noProof="0" dirty="0"/>
              <a:t>Passen Sie den Plan an, wenn nötig, um sicherzustellen, dass das Ziel erreicht wird.</a:t>
            </a:r>
          </a:p>
          <a:p>
            <a:endParaRPr lang="de-DE" sz="2000" noProof="0" dirty="0"/>
          </a:p>
        </p:txBody>
      </p:sp>
      <p:pic>
        <p:nvPicPr>
          <p:cNvPr id="6" name="Grafik 5" descr="Ein Bild, das Entwurf, Zeichnung, Clipart, Lineart enthält.&#10;&#10;Automatisch generierte Beschreibung">
            <a:extLst>
              <a:ext uri="{FF2B5EF4-FFF2-40B4-BE49-F238E27FC236}">
                <a16:creationId xmlns:a16="http://schemas.microsoft.com/office/drawing/2014/main" id="{2F19E4D5-825C-F538-5C75-4C4A00E17F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00127" y="3808154"/>
            <a:ext cx="5715433" cy="5882954"/>
          </a:xfrm>
          <a:prstGeom prst="rect">
            <a:avLst/>
          </a:prstGeom>
        </p:spPr>
      </p:pic>
    </p:spTree>
    <p:extLst>
      <p:ext uri="{BB962C8B-B14F-4D97-AF65-F5344CB8AC3E}">
        <p14:creationId xmlns:p14="http://schemas.microsoft.com/office/powerpoint/2010/main" val="33359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33"/>
        <p:cNvGrpSpPr/>
        <p:nvPr/>
      </p:nvGrpSpPr>
      <p:grpSpPr>
        <a:xfrm>
          <a:off x="0" y="0"/>
          <a:ext cx="0" cy="0"/>
          <a:chOff x="0" y="0"/>
          <a:chExt cx="0" cy="0"/>
        </a:xfrm>
      </p:grpSpPr>
      <p:sp>
        <p:nvSpPr>
          <p:cNvPr id="434" name="Google Shape;434;p48"/>
          <p:cNvSpPr txBox="1">
            <a:spLocks noGrp="1"/>
          </p:cNvSpPr>
          <p:nvPr>
            <p:ph type="title"/>
          </p:nvPr>
        </p:nvSpPr>
        <p:spPr>
          <a:xfrm>
            <a:off x="1028700" y="2912075"/>
            <a:ext cx="8990100" cy="4022100"/>
          </a:xfrm>
          <a:prstGeom prst="rect">
            <a:avLst/>
          </a:prstGeom>
        </p:spPr>
        <p:txBody>
          <a:bodyPr spcFirstLastPara="1" wrap="square" lIns="182850" tIns="182850" rIns="182850" bIns="182850" anchor="t" anchorCtr="0">
            <a:normAutofit/>
          </a:bodyPr>
          <a:lstStyle/>
          <a:p>
            <a:pPr marL="0" lvl="0" indent="0" algn="l" rtl="0">
              <a:spcBef>
                <a:spcPts val="0"/>
              </a:spcBef>
              <a:spcAft>
                <a:spcPts val="0"/>
              </a:spcAft>
              <a:buNone/>
            </a:pPr>
            <a:r>
              <a:rPr lang="de-DE" noProof="0" dirty="0">
                <a:solidFill>
                  <a:schemeClr val="accent1"/>
                </a:solidFill>
              </a:rPr>
              <a:t>Unternehmen</a:t>
            </a:r>
            <a:br>
              <a:rPr lang="de-DE" noProof="0" dirty="0">
                <a:solidFill>
                  <a:schemeClr val="accent1"/>
                </a:solidFill>
              </a:rPr>
            </a:br>
            <a:r>
              <a:rPr lang="de-DE" noProof="0" dirty="0" err="1">
                <a:solidFill>
                  <a:schemeClr val="accent1"/>
                </a:solidFill>
              </a:rPr>
              <a:t>FAIRändern</a:t>
            </a:r>
            <a:endParaRPr lang="de-DE" noProof="0" dirty="0">
              <a:solidFill>
                <a:schemeClr val="accent1"/>
              </a:solidFill>
            </a:endParaRPr>
          </a:p>
        </p:txBody>
      </p:sp>
      <p:sp>
        <p:nvSpPr>
          <p:cNvPr id="436" name="Google Shape;436;p48"/>
          <p:cNvSpPr txBox="1">
            <a:spLocks noGrp="1"/>
          </p:cNvSpPr>
          <p:nvPr>
            <p:ph type="subTitle" idx="1"/>
          </p:nvPr>
        </p:nvSpPr>
        <p:spPr>
          <a:xfrm>
            <a:off x="1028700" y="6255008"/>
            <a:ext cx="8990100" cy="1060200"/>
          </a:xfrm>
          <a:prstGeom prst="rect">
            <a:avLst/>
          </a:prstGeom>
        </p:spPr>
        <p:txBody>
          <a:bodyPr spcFirstLastPara="1" wrap="square" lIns="182850" tIns="182850" rIns="182850" bIns="182850" anchor="t" anchorCtr="0">
            <a:normAutofit fontScale="77500" lnSpcReduction="20000"/>
          </a:bodyPr>
          <a:lstStyle/>
          <a:p>
            <a:pPr marL="0" lvl="0" indent="0" algn="l" rtl="0">
              <a:spcBef>
                <a:spcPts val="0"/>
              </a:spcBef>
              <a:spcAft>
                <a:spcPts val="2400"/>
              </a:spcAft>
              <a:buNone/>
            </a:pPr>
            <a:r>
              <a:rPr lang="de-DE" noProof="0" dirty="0">
                <a:solidFill>
                  <a:schemeClr val="accent1"/>
                </a:solidFill>
              </a:rPr>
              <a:t>Works</a:t>
            </a:r>
            <a:r>
              <a:rPr lang="de-DE" noProof="0" dirty="0"/>
              <a:t>hop “Nachhaltiges Projektmanagement”</a:t>
            </a:r>
            <a:endParaRPr lang="de-DE" noProof="0" dirty="0">
              <a:solidFill>
                <a:schemeClr val="accent1"/>
              </a:solidFill>
            </a:endParaRPr>
          </a:p>
        </p:txBody>
      </p:sp>
      <p:pic>
        <p:nvPicPr>
          <p:cNvPr id="3" name="Bildplatzhalter 2" descr="Ein Bild, das Zeichnung, Entwurf, Grafiken, Schwarz enthält.&#10;&#10;Automatisch generierte Beschreibung">
            <a:extLst>
              <a:ext uri="{FF2B5EF4-FFF2-40B4-BE49-F238E27FC236}">
                <a16:creationId xmlns:a16="http://schemas.microsoft.com/office/drawing/2014/main" id="{51EE1058-5695-DB6E-E0F5-533C252B14E6}"/>
              </a:ext>
            </a:extLst>
          </p:cNvPr>
          <p:cNvPicPr>
            <a:picLocks noGrp="1" noChangeAspect="1"/>
          </p:cNvPicPr>
          <p:nvPr>
            <p:ph type="pic" idx="2"/>
          </p:nvPr>
        </p:nvPicPr>
        <p:blipFill rotWithShape="1">
          <a:blip r:embed="rId3"/>
          <a:srcRect t="-19984" b="-19984"/>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4"/>
        <p:cNvGrpSpPr/>
        <p:nvPr/>
      </p:nvGrpSpPr>
      <p:grpSpPr>
        <a:xfrm>
          <a:off x="0" y="0"/>
          <a:ext cx="0" cy="0"/>
          <a:chOff x="0" y="0"/>
          <a:chExt cx="0" cy="0"/>
        </a:xfrm>
      </p:grpSpPr>
      <p:sp>
        <p:nvSpPr>
          <p:cNvPr id="455" name="Google Shape;455;p51"/>
          <p:cNvSpPr txBox="1">
            <a:spLocks noGrp="1"/>
          </p:cNvSpPr>
          <p:nvPr>
            <p:ph type="title"/>
          </p:nvPr>
        </p:nvSpPr>
        <p:spPr>
          <a:xfrm>
            <a:off x="1054650" y="1052700"/>
            <a:ext cx="16178700" cy="8181600"/>
          </a:xfrm>
          <a:prstGeom prst="rect">
            <a:avLst/>
          </a:prstGeom>
        </p:spPr>
        <p:txBody>
          <a:bodyPr spcFirstLastPara="1" wrap="square" lIns="182850" tIns="182850" rIns="182850" bIns="182850" anchor="ctr" anchorCtr="0">
            <a:normAutofit/>
          </a:bodyPr>
          <a:lstStyle/>
          <a:p>
            <a:pPr marL="0" lvl="0" indent="0" algn="ctr" rtl="0">
              <a:spcBef>
                <a:spcPts val="0"/>
              </a:spcBef>
              <a:spcAft>
                <a:spcPts val="0"/>
              </a:spcAft>
              <a:buNone/>
            </a:pPr>
            <a:r>
              <a:rPr lang="de-DE" sz="11500" noProof="0" dirty="0">
                <a:solidFill>
                  <a:schemeClr val="accent4"/>
                </a:solidFill>
              </a:rPr>
              <a:t>Begrüßung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2"/>
          <p:cNvSpPr txBox="1">
            <a:spLocks noGrp="1"/>
          </p:cNvSpPr>
          <p:nvPr>
            <p:ph type="title"/>
          </p:nvPr>
        </p:nvSpPr>
        <p:spPr>
          <a:xfrm>
            <a:off x="879125" y="749500"/>
            <a:ext cx="16595100" cy="14526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de-DE" noProof="0" dirty="0"/>
              <a:t>Aufmerksamkeitswecker 1</a:t>
            </a:r>
          </a:p>
        </p:txBody>
      </p:sp>
      <p:sp>
        <p:nvSpPr>
          <p:cNvPr id="461" name="Google Shape;461;p52"/>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t>Unternehmen </a:t>
            </a:r>
            <a:r>
              <a:rPr lang="de-DE" noProof="0" dirty="0" err="1"/>
              <a:t>FAIRändern</a:t>
            </a:r>
            <a:endParaRPr lang="de-DE" noProof="0" dirty="0"/>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3" name="Add-In 2" title="Webviewer">
                <a:extLst>
                  <a:ext uri="{FF2B5EF4-FFF2-40B4-BE49-F238E27FC236}">
                    <a16:creationId xmlns:a16="http://schemas.microsoft.com/office/drawing/2014/main" id="{FCE08E1B-C9D8-E8E9-31D5-2620B5F1F929}"/>
                  </a:ext>
                </a:extLst>
              </p:cNvPr>
              <p:cNvGraphicFramePr>
                <a:graphicFrameLocks noGrp="1"/>
              </p:cNvGraphicFramePr>
              <p:nvPr>
                <p:extLst>
                  <p:ext uri="{D42A27DB-BD31-4B8C-83A1-F6EECF244321}">
                    <p14:modId xmlns:p14="http://schemas.microsoft.com/office/powerpoint/2010/main" val="2838491348"/>
                  </p:ext>
                </p:extLst>
              </p:nvPr>
            </p:nvGraphicFramePr>
            <p:xfrm>
              <a:off x="3827434" y="2202100"/>
              <a:ext cx="11168725" cy="659138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3" name="Add-In 2" title="Webviewer">
                <a:extLst>
                  <a:ext uri="{FF2B5EF4-FFF2-40B4-BE49-F238E27FC236}">
                    <a16:creationId xmlns:a16="http://schemas.microsoft.com/office/drawing/2014/main" id="{FCE08E1B-C9D8-E8E9-31D5-2620B5F1F929}"/>
                  </a:ext>
                </a:extLst>
              </p:cNvPr>
              <p:cNvPicPr>
                <a:picLocks noGrp="1" noRot="1" noChangeAspect="1" noMove="1" noResize="1" noEditPoints="1" noAdjustHandles="1" noChangeArrowheads="1" noChangeShapeType="1"/>
              </p:cNvPicPr>
              <p:nvPr/>
            </p:nvPicPr>
            <p:blipFill>
              <a:blip r:embed="rId4"/>
              <a:stretch>
                <a:fillRect/>
              </a:stretch>
            </p:blipFill>
            <p:spPr>
              <a:xfrm>
                <a:off x="3827434" y="2202100"/>
                <a:ext cx="11168725" cy="6591380"/>
              </a:xfrm>
              <a:prstGeom prst="rect">
                <a:avLst/>
              </a:prstGeom>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2"/>
          <p:cNvSpPr txBox="1">
            <a:spLocks noGrp="1"/>
          </p:cNvSpPr>
          <p:nvPr>
            <p:ph type="title"/>
          </p:nvPr>
        </p:nvSpPr>
        <p:spPr>
          <a:xfrm>
            <a:off x="879125" y="749500"/>
            <a:ext cx="16595100" cy="14526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de-DE" noProof="0" dirty="0"/>
              <a:t>Aufmerksamkeitswecker 2.1</a:t>
            </a:r>
          </a:p>
        </p:txBody>
      </p:sp>
      <p:sp>
        <p:nvSpPr>
          <p:cNvPr id="461" name="Google Shape;461;p52"/>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indent="0">
              <a:spcAft>
                <a:spcPts val="2400"/>
              </a:spcAft>
              <a:buNone/>
            </a:pPr>
            <a:r>
              <a:rPr lang="de-DE" noProof="0" dirty="0"/>
              <a:t>Unternehmen </a:t>
            </a:r>
            <a:r>
              <a:rPr lang="de-DE" noProof="0" dirty="0" err="1"/>
              <a:t>FAIRändern</a:t>
            </a:r>
            <a:endParaRPr lang="de-DE" noProof="0" dirty="0"/>
          </a:p>
        </p:txBody>
      </p:sp>
      <p:pic>
        <p:nvPicPr>
          <p:cNvPr id="2" name="IMG_3469">
            <a:hlinkClick r:id="" action="ppaction://media"/>
            <a:extLst>
              <a:ext uri="{FF2B5EF4-FFF2-40B4-BE49-F238E27FC236}">
                <a16:creationId xmlns:a16="http://schemas.microsoft.com/office/drawing/2014/main" id="{BD502E2A-3D42-2EEC-2B22-4AB624D925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14328" y="2072640"/>
            <a:ext cx="11058312" cy="6220300"/>
          </a:xfrm>
          <a:prstGeom prst="rect">
            <a:avLst/>
          </a:prstGeom>
        </p:spPr>
      </p:pic>
    </p:spTree>
    <p:extLst>
      <p:ext uri="{BB962C8B-B14F-4D97-AF65-F5344CB8AC3E}">
        <p14:creationId xmlns:p14="http://schemas.microsoft.com/office/powerpoint/2010/main" val="322142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2"/>
          <p:cNvSpPr txBox="1">
            <a:spLocks noGrp="1"/>
          </p:cNvSpPr>
          <p:nvPr>
            <p:ph type="title"/>
          </p:nvPr>
        </p:nvSpPr>
        <p:spPr>
          <a:xfrm>
            <a:off x="879125" y="749500"/>
            <a:ext cx="16595100" cy="14526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de-DE" noProof="0" dirty="0"/>
              <a:t>Aufmerksamkeitswecker 2.2</a:t>
            </a:r>
          </a:p>
        </p:txBody>
      </p:sp>
      <p:sp>
        <p:nvSpPr>
          <p:cNvPr id="461" name="Google Shape;461;p52"/>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indent="0">
              <a:spcAft>
                <a:spcPts val="2400"/>
              </a:spcAft>
              <a:buNone/>
            </a:pPr>
            <a:r>
              <a:rPr lang="de-DE" noProof="0" dirty="0"/>
              <a:t>Unternehmen </a:t>
            </a:r>
            <a:r>
              <a:rPr lang="de-DE" noProof="0" dirty="0" err="1"/>
              <a:t>FAIRändern</a:t>
            </a:r>
            <a:endParaRPr lang="de-DE" noProof="0" dirty="0"/>
          </a:p>
          <a:p>
            <a:pPr marL="0" lvl="0" indent="0" algn="ctr" rtl="0">
              <a:spcBef>
                <a:spcPts val="0"/>
              </a:spcBef>
              <a:spcAft>
                <a:spcPts val="2400"/>
              </a:spcAft>
              <a:buNone/>
            </a:pPr>
            <a:endParaRPr lang="de-DE" noProof="0" dirty="0"/>
          </a:p>
        </p:txBody>
      </p:sp>
      <p:pic>
        <p:nvPicPr>
          <p:cNvPr id="7" name="IMG_3470">
            <a:hlinkClick r:id="" action="ppaction://media"/>
            <a:extLst>
              <a:ext uri="{FF2B5EF4-FFF2-40B4-BE49-F238E27FC236}">
                <a16:creationId xmlns:a16="http://schemas.microsoft.com/office/drawing/2014/main" id="{EEEF35E7-ECDC-19EA-E05D-81934FDE47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33091" y="2002672"/>
            <a:ext cx="11142341" cy="6267567"/>
          </a:xfrm>
          <a:prstGeom prst="rect">
            <a:avLst/>
          </a:prstGeom>
        </p:spPr>
      </p:pic>
    </p:spTree>
    <p:extLst>
      <p:ext uri="{BB962C8B-B14F-4D97-AF65-F5344CB8AC3E}">
        <p14:creationId xmlns:p14="http://schemas.microsoft.com/office/powerpoint/2010/main" val="39942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2"/>
          <p:cNvSpPr txBox="1">
            <a:spLocks noGrp="1"/>
          </p:cNvSpPr>
          <p:nvPr>
            <p:ph type="title"/>
          </p:nvPr>
        </p:nvSpPr>
        <p:spPr>
          <a:xfrm>
            <a:off x="879125" y="749500"/>
            <a:ext cx="16595100" cy="14526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de-DE" noProof="0" dirty="0"/>
              <a:t>Aufmerksamkeitswecker 2.3</a:t>
            </a:r>
          </a:p>
        </p:txBody>
      </p:sp>
      <p:sp>
        <p:nvSpPr>
          <p:cNvPr id="461" name="Google Shape;461;p52"/>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indent="0">
              <a:spcAft>
                <a:spcPts val="2400"/>
              </a:spcAft>
              <a:buNone/>
            </a:pPr>
            <a:r>
              <a:rPr lang="de-DE" noProof="0" dirty="0"/>
              <a:t>Unternehmen </a:t>
            </a:r>
            <a:r>
              <a:rPr lang="de-DE" noProof="0" dirty="0" err="1"/>
              <a:t>FAIRändern</a:t>
            </a:r>
            <a:endParaRPr lang="de-DE" noProof="0" dirty="0"/>
          </a:p>
          <a:p>
            <a:pPr marL="0" lvl="0" indent="0" algn="ctr" rtl="0">
              <a:spcBef>
                <a:spcPts val="0"/>
              </a:spcBef>
              <a:spcAft>
                <a:spcPts val="2400"/>
              </a:spcAft>
              <a:buNone/>
            </a:pPr>
            <a:endParaRPr lang="de-DE" noProof="0" dirty="0"/>
          </a:p>
        </p:txBody>
      </p:sp>
      <p:pic>
        <p:nvPicPr>
          <p:cNvPr id="6" name="IMG_3471">
            <a:hlinkClick r:id="" action="ppaction://media"/>
            <a:extLst>
              <a:ext uri="{FF2B5EF4-FFF2-40B4-BE49-F238E27FC236}">
                <a16:creationId xmlns:a16="http://schemas.microsoft.com/office/drawing/2014/main" id="{9FF5C754-A701-5B2C-2975-F9267F43BD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9796" y="2002672"/>
            <a:ext cx="11133164" cy="6262405"/>
          </a:xfrm>
          <a:prstGeom prst="rect">
            <a:avLst/>
          </a:prstGeom>
        </p:spPr>
      </p:pic>
    </p:spTree>
    <p:extLst>
      <p:ext uri="{BB962C8B-B14F-4D97-AF65-F5344CB8AC3E}">
        <p14:creationId xmlns:p14="http://schemas.microsoft.com/office/powerpoint/2010/main" val="74083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2"/>
          <p:cNvSpPr txBox="1">
            <a:spLocks noGrp="1"/>
          </p:cNvSpPr>
          <p:nvPr>
            <p:ph type="title"/>
          </p:nvPr>
        </p:nvSpPr>
        <p:spPr>
          <a:xfrm>
            <a:off x="879125" y="607260"/>
            <a:ext cx="16595100" cy="14526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de-DE" noProof="0" dirty="0"/>
              <a:t>Blitzlicht</a:t>
            </a:r>
          </a:p>
        </p:txBody>
      </p:sp>
      <p:sp>
        <p:nvSpPr>
          <p:cNvPr id="461" name="Google Shape;461;p52"/>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indent="0">
              <a:spcAft>
                <a:spcPts val="2400"/>
              </a:spcAft>
              <a:buNone/>
            </a:pPr>
            <a:r>
              <a:rPr lang="de-DE" noProof="0" dirty="0"/>
              <a:t>Unternehmen </a:t>
            </a:r>
            <a:r>
              <a:rPr lang="de-DE" noProof="0" dirty="0" err="1"/>
              <a:t>FAIRändern</a:t>
            </a:r>
            <a:endParaRPr lang="de-DE" noProof="0" dirty="0"/>
          </a:p>
          <a:p>
            <a:pPr marL="0" lvl="0" indent="0" algn="ctr" rtl="0">
              <a:spcBef>
                <a:spcPts val="0"/>
              </a:spcBef>
              <a:spcAft>
                <a:spcPts val="2400"/>
              </a:spcAft>
              <a:buNone/>
            </a:pPr>
            <a:endParaRPr lang="de-DE" noProof="0" dirty="0"/>
          </a:p>
          <a:p>
            <a:pPr marL="0" lvl="0" indent="0" algn="ctr" rtl="0">
              <a:spcBef>
                <a:spcPts val="0"/>
              </a:spcBef>
              <a:spcAft>
                <a:spcPts val="2400"/>
              </a:spcAft>
              <a:buNone/>
            </a:pPr>
            <a:endParaRPr lang="de-DE" noProof="0" dirty="0"/>
          </a:p>
        </p:txBody>
      </p:sp>
      <p:sp>
        <p:nvSpPr>
          <p:cNvPr id="3" name="Textplatzhalter 3">
            <a:extLst>
              <a:ext uri="{FF2B5EF4-FFF2-40B4-BE49-F238E27FC236}">
                <a16:creationId xmlns:a16="http://schemas.microsoft.com/office/drawing/2014/main" id="{11CC3AA6-0F26-05F9-A2E9-FB4BC532E830}"/>
              </a:ext>
            </a:extLst>
          </p:cNvPr>
          <p:cNvSpPr txBox="1">
            <a:spLocks/>
          </p:cNvSpPr>
          <p:nvPr/>
        </p:nvSpPr>
        <p:spPr>
          <a:xfrm>
            <a:off x="1906399" y="2941320"/>
            <a:ext cx="10184125" cy="557276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0">
              <a:lnSpc>
                <a:spcPct val="150000"/>
              </a:lnSpc>
            </a:pPr>
            <a:r>
              <a:rPr lang="de-DE" sz="2800" b="1" dirty="0">
                <a:latin typeface="IBM Plex Mono" panose="020B0509050203000203" pitchFamily="49" charset="0"/>
              </a:rPr>
              <a:t>Vorstellung der Teilnehmenden</a:t>
            </a:r>
          </a:p>
          <a:p>
            <a:pPr marL="127000">
              <a:lnSpc>
                <a:spcPct val="150000"/>
              </a:lnSpc>
            </a:pPr>
            <a:endParaRPr lang="de-DE" sz="2800" b="1" dirty="0">
              <a:latin typeface="IBM Plex Mono" panose="020B0509050203000203" pitchFamily="49" charset="0"/>
            </a:endParaRPr>
          </a:p>
          <a:p>
            <a:pPr marL="584200" indent="-457200">
              <a:lnSpc>
                <a:spcPct val="150000"/>
              </a:lnSpc>
              <a:buFont typeface="Arial" panose="020B0604020202020204" pitchFamily="34" charset="0"/>
              <a:buChar char="•"/>
            </a:pPr>
            <a:r>
              <a:rPr lang="de-DE" sz="2800" dirty="0">
                <a:latin typeface="IBM Plex Mono" panose="020B0509050203000203" pitchFamily="49" charset="0"/>
              </a:rPr>
              <a:t>Name</a:t>
            </a:r>
          </a:p>
          <a:p>
            <a:pPr marL="584200" indent="-457200">
              <a:lnSpc>
                <a:spcPct val="150000"/>
              </a:lnSpc>
              <a:buFont typeface="Arial" panose="020B0604020202020204" pitchFamily="34" charset="0"/>
              <a:buChar char="•"/>
            </a:pPr>
            <a:r>
              <a:rPr lang="de-DE" sz="2800" dirty="0">
                <a:latin typeface="IBM Plex Mono" panose="020B0509050203000203" pitchFamily="49" charset="0"/>
              </a:rPr>
              <a:t>Stimmung in einem Emoji beschreiben (entweder aussuchen oder aufmalen)</a:t>
            </a:r>
          </a:p>
          <a:p>
            <a:pPr marL="584200" indent="-457200">
              <a:lnSpc>
                <a:spcPct val="150000"/>
              </a:lnSpc>
              <a:buFont typeface="Arial" panose="020B0604020202020204" pitchFamily="34" charset="0"/>
              <a:buChar char="•"/>
            </a:pPr>
            <a:r>
              <a:rPr lang="de-DE" sz="2800" dirty="0">
                <a:latin typeface="IBM Plex Mono" panose="020B0509050203000203" pitchFamily="49" charset="0"/>
              </a:rPr>
              <a:t>Erwartungen an das Projekt &amp; Team</a:t>
            </a:r>
          </a:p>
          <a:p>
            <a:pPr marL="584200" indent="-457200">
              <a:lnSpc>
                <a:spcPct val="150000"/>
              </a:lnSpc>
              <a:buFont typeface="Arial" panose="020B0604020202020204" pitchFamily="34" charset="0"/>
              <a:buChar char="•"/>
            </a:pPr>
            <a:endParaRPr lang="de-DE" sz="2800" dirty="0">
              <a:latin typeface="IBM Plex Mono" panose="020B0509050203000203" pitchFamily="49" charset="0"/>
            </a:endParaRPr>
          </a:p>
          <a:p>
            <a:pPr marL="127000">
              <a:lnSpc>
                <a:spcPct val="150000"/>
              </a:lnSpc>
            </a:pPr>
            <a:endParaRPr lang="de-DE" sz="2800" b="1" dirty="0">
              <a:latin typeface="IBM Plex Mono" panose="020B0509050203000203" pitchFamily="49" charset="0"/>
            </a:endParaRPr>
          </a:p>
          <a:p>
            <a:pPr marL="127000">
              <a:lnSpc>
                <a:spcPct val="150000"/>
              </a:lnSpc>
            </a:pPr>
            <a:endParaRPr lang="de-DE" sz="2800" dirty="0">
              <a:latin typeface="IBM Plex Mono" panose="020B0509050203000203" pitchFamily="49" charset="0"/>
            </a:endParaRPr>
          </a:p>
        </p:txBody>
      </p:sp>
      <p:pic>
        <p:nvPicPr>
          <p:cNvPr id="5" name="Grafik 4" descr="Ein Bild, das Entwurf, Lineart, Zeichnung, Clipart enthält.&#10;&#10;Automatisch generierte Beschreibung">
            <a:extLst>
              <a:ext uri="{FF2B5EF4-FFF2-40B4-BE49-F238E27FC236}">
                <a16:creationId xmlns:a16="http://schemas.microsoft.com/office/drawing/2014/main" id="{70527B20-1560-633C-E6AD-305DDE8716D6}"/>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0764988" y="2059860"/>
            <a:ext cx="6459853" cy="5572761"/>
          </a:xfrm>
          <a:prstGeom prst="rect">
            <a:avLst/>
          </a:prstGeom>
        </p:spPr>
      </p:pic>
    </p:spTree>
    <p:extLst>
      <p:ext uri="{BB962C8B-B14F-4D97-AF65-F5344CB8AC3E}">
        <p14:creationId xmlns:p14="http://schemas.microsoft.com/office/powerpoint/2010/main" val="3517098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4"/>
        <p:cNvGrpSpPr/>
        <p:nvPr/>
      </p:nvGrpSpPr>
      <p:grpSpPr>
        <a:xfrm>
          <a:off x="0" y="0"/>
          <a:ext cx="0" cy="0"/>
          <a:chOff x="0" y="0"/>
          <a:chExt cx="0" cy="0"/>
        </a:xfrm>
      </p:grpSpPr>
      <p:sp>
        <p:nvSpPr>
          <p:cNvPr id="455" name="Google Shape;455;p51"/>
          <p:cNvSpPr txBox="1">
            <a:spLocks noGrp="1"/>
          </p:cNvSpPr>
          <p:nvPr>
            <p:ph type="title"/>
          </p:nvPr>
        </p:nvSpPr>
        <p:spPr>
          <a:xfrm>
            <a:off x="1054650" y="1052700"/>
            <a:ext cx="16178700" cy="8181600"/>
          </a:xfrm>
          <a:prstGeom prst="rect">
            <a:avLst/>
          </a:prstGeom>
        </p:spPr>
        <p:txBody>
          <a:bodyPr spcFirstLastPara="1" wrap="square" lIns="182850" tIns="182850" rIns="182850" bIns="182850" anchor="ctr" anchorCtr="0">
            <a:normAutofit/>
          </a:bodyPr>
          <a:lstStyle/>
          <a:p>
            <a:pPr marL="0" lvl="0" indent="0" algn="ctr" rtl="0">
              <a:spcBef>
                <a:spcPts val="0"/>
              </a:spcBef>
              <a:spcAft>
                <a:spcPts val="0"/>
              </a:spcAft>
              <a:buNone/>
            </a:pPr>
            <a:r>
              <a:rPr lang="de-DE" sz="11500" noProof="0" dirty="0">
                <a:solidFill>
                  <a:schemeClr val="accent4"/>
                </a:solidFill>
              </a:rPr>
              <a:t>Einführung</a:t>
            </a:r>
          </a:p>
        </p:txBody>
      </p:sp>
    </p:spTree>
    <p:extLst>
      <p:ext uri="{BB962C8B-B14F-4D97-AF65-F5344CB8AC3E}">
        <p14:creationId xmlns:p14="http://schemas.microsoft.com/office/powerpoint/2010/main" val="683048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171DC3C-B05F-A54D-9F1E-77E6A341CCBD}"/>
              </a:ext>
            </a:extLst>
          </p:cNvPr>
          <p:cNvSpPr>
            <a:spLocks noGrp="1"/>
          </p:cNvSpPr>
          <p:nvPr>
            <p:ph type="body" idx="1"/>
          </p:nvPr>
        </p:nvSpPr>
        <p:spPr/>
        <p:txBody>
          <a:bodyPr/>
          <a:lstStyle/>
          <a:p>
            <a:r>
              <a:rPr lang="de-DE" noProof="0" dirty="0"/>
              <a:t>Unternehmen </a:t>
            </a:r>
            <a:r>
              <a:rPr lang="de-DE" noProof="0" dirty="0" err="1"/>
              <a:t>FAIRändern</a:t>
            </a:r>
            <a:endParaRPr lang="de-DE" noProof="0" dirty="0"/>
          </a:p>
        </p:txBody>
      </p:sp>
      <p:sp>
        <p:nvSpPr>
          <p:cNvPr id="3" name="Untertitel 2">
            <a:extLst>
              <a:ext uri="{FF2B5EF4-FFF2-40B4-BE49-F238E27FC236}">
                <a16:creationId xmlns:a16="http://schemas.microsoft.com/office/drawing/2014/main" id="{E278EFD6-90B3-9DB4-3320-2AE8159994D7}"/>
              </a:ext>
            </a:extLst>
          </p:cNvPr>
          <p:cNvSpPr>
            <a:spLocks noGrp="1"/>
          </p:cNvSpPr>
          <p:nvPr>
            <p:ph type="subTitle" idx="2"/>
          </p:nvPr>
        </p:nvSpPr>
        <p:spPr/>
        <p:txBody>
          <a:bodyPr/>
          <a:lstStyle/>
          <a:p>
            <a:r>
              <a:rPr lang="de-DE" noProof="0" dirty="0"/>
              <a:t>Workshop-Anleitung</a:t>
            </a:r>
          </a:p>
        </p:txBody>
      </p:sp>
      <p:sp>
        <p:nvSpPr>
          <p:cNvPr id="4" name="Textplatzhalter 3">
            <a:extLst>
              <a:ext uri="{FF2B5EF4-FFF2-40B4-BE49-F238E27FC236}">
                <a16:creationId xmlns:a16="http://schemas.microsoft.com/office/drawing/2014/main" id="{9343BD08-3488-1401-4D22-3A690122985F}"/>
              </a:ext>
            </a:extLst>
          </p:cNvPr>
          <p:cNvSpPr>
            <a:spLocks noGrp="1"/>
          </p:cNvSpPr>
          <p:nvPr>
            <p:ph type="body" idx="3"/>
          </p:nvPr>
        </p:nvSpPr>
        <p:spPr>
          <a:xfrm>
            <a:off x="1677800" y="3813900"/>
            <a:ext cx="8667471" cy="5888700"/>
          </a:xfrm>
        </p:spPr>
        <p:txBody>
          <a:bodyPr>
            <a:normAutofit fontScale="85000" lnSpcReduction="20000"/>
          </a:bodyPr>
          <a:lstStyle/>
          <a:p>
            <a:pPr marL="0" lvl="0" indent="0" algn="just" rtl="0">
              <a:lnSpc>
                <a:spcPct val="140000"/>
              </a:lnSpc>
              <a:spcBef>
                <a:spcPts val="0"/>
              </a:spcBef>
              <a:spcAft>
                <a:spcPts val="0"/>
              </a:spcAft>
              <a:buClr>
                <a:srgbClr val="000000"/>
              </a:buClr>
              <a:buFont typeface="Arial"/>
              <a:buNone/>
            </a:pPr>
            <a:r>
              <a:rPr lang="de-DE" sz="1800" b="1" noProof="0" dirty="0" err="1">
                <a:solidFill>
                  <a:schemeClr val="dk1"/>
                </a:solidFill>
              </a:rPr>
              <a:t>Liebe:r</a:t>
            </a:r>
            <a:r>
              <a:rPr lang="de-DE" sz="1800" b="1" noProof="0" dirty="0">
                <a:solidFill>
                  <a:schemeClr val="dk1"/>
                </a:solidFill>
              </a:rPr>
              <a:t> </a:t>
            </a:r>
            <a:r>
              <a:rPr lang="de-DE" sz="1800" b="1" noProof="0" dirty="0" err="1">
                <a:solidFill>
                  <a:schemeClr val="dk1"/>
                </a:solidFill>
              </a:rPr>
              <a:t>Mentor;in</a:t>
            </a:r>
            <a:r>
              <a:rPr lang="de-DE" sz="1800" b="1" noProof="0" dirty="0">
                <a:solidFill>
                  <a:schemeClr val="dk1"/>
                </a:solidFill>
              </a:rPr>
              <a:t> für das Bottom-Up-Nachhaltigkeitsteam, </a:t>
            </a:r>
          </a:p>
          <a:p>
            <a:pPr marL="0" lvl="0" indent="0" algn="just" rtl="0">
              <a:lnSpc>
                <a:spcPct val="140000"/>
              </a:lnSpc>
              <a:spcBef>
                <a:spcPts val="0"/>
              </a:spcBef>
              <a:spcAft>
                <a:spcPts val="0"/>
              </a:spcAft>
              <a:buClr>
                <a:srgbClr val="000000"/>
              </a:buClr>
              <a:buFont typeface="Arial"/>
              <a:buNone/>
            </a:pPr>
            <a:r>
              <a:rPr lang="de-DE" sz="1800" noProof="0" dirty="0">
                <a:solidFill>
                  <a:schemeClr val="dk1"/>
                </a:solidFill>
              </a:rPr>
              <a:t>unser Team von „Unternehmen </a:t>
            </a:r>
            <a:r>
              <a:rPr lang="de-DE" sz="1800" noProof="0" dirty="0" err="1">
                <a:solidFill>
                  <a:schemeClr val="dk1"/>
                </a:solidFill>
              </a:rPr>
              <a:t>FAIRändern</a:t>
            </a:r>
            <a:r>
              <a:rPr lang="de-DE" sz="1800" noProof="0" dirty="0">
                <a:solidFill>
                  <a:schemeClr val="dk1"/>
                </a:solidFill>
              </a:rPr>
              <a:t>“ freut sich sehr, Sie zu unserem erarbeiteten Workshop für nachhaltiges Projektmanagement begrüßen zu dürfen.</a:t>
            </a:r>
          </a:p>
          <a:p>
            <a:pPr marL="0" lvl="0" indent="0" algn="just" rtl="0">
              <a:lnSpc>
                <a:spcPct val="140000"/>
              </a:lnSpc>
              <a:spcBef>
                <a:spcPts val="0"/>
              </a:spcBef>
              <a:spcAft>
                <a:spcPts val="0"/>
              </a:spcAft>
              <a:buClr>
                <a:srgbClr val="000000"/>
              </a:buClr>
              <a:buFont typeface="Arial"/>
              <a:buNone/>
            </a:pPr>
            <a:endParaRPr lang="de-DE" sz="1800" noProof="0" dirty="0">
              <a:solidFill>
                <a:schemeClr val="dk1"/>
              </a:solidFill>
            </a:endParaRPr>
          </a:p>
          <a:p>
            <a:pPr marL="0" lvl="0" indent="0" algn="just" rtl="0">
              <a:lnSpc>
                <a:spcPct val="140000"/>
              </a:lnSpc>
              <a:spcBef>
                <a:spcPts val="0"/>
              </a:spcBef>
              <a:spcAft>
                <a:spcPts val="0"/>
              </a:spcAft>
              <a:buClr>
                <a:srgbClr val="000000"/>
              </a:buClr>
              <a:buFont typeface="Arial"/>
              <a:buNone/>
            </a:pPr>
            <a:r>
              <a:rPr lang="de-DE" sz="1800" noProof="0" dirty="0">
                <a:solidFill>
                  <a:schemeClr val="dk1"/>
                </a:solidFill>
              </a:rPr>
              <a:t>Anbei erhalten Sie eine kurze Anleitung, wie Sie den Workshop eigenständig mit Ihrem Nachhaltigkeitsteam als Kick-Off für Ihre Teilnahme an „Unternehmen </a:t>
            </a:r>
            <a:r>
              <a:rPr lang="de-DE" sz="1800" noProof="0" dirty="0" err="1">
                <a:solidFill>
                  <a:schemeClr val="dk1"/>
                </a:solidFill>
              </a:rPr>
              <a:t>FAIRändern</a:t>
            </a:r>
            <a:r>
              <a:rPr lang="de-DE" sz="1800" noProof="0" dirty="0">
                <a:solidFill>
                  <a:schemeClr val="dk1"/>
                </a:solidFill>
              </a:rPr>
              <a:t>“ nutzen können. Dies ist nur eine Vorlage für den Workshop, Sie können Ihn beliebig anpassen oder die Folieninhalte in eine eigene Präsentation einfügen. </a:t>
            </a:r>
          </a:p>
          <a:p>
            <a:pPr marL="0" lvl="0" indent="0" algn="just" rtl="0">
              <a:lnSpc>
                <a:spcPct val="140000"/>
              </a:lnSpc>
              <a:spcBef>
                <a:spcPts val="0"/>
              </a:spcBef>
              <a:spcAft>
                <a:spcPts val="0"/>
              </a:spcAft>
              <a:buClr>
                <a:srgbClr val="000000"/>
              </a:buClr>
              <a:buFont typeface="Arial"/>
              <a:buNone/>
            </a:pPr>
            <a:endParaRPr lang="de-DE" sz="1800" noProof="0" dirty="0">
              <a:solidFill>
                <a:schemeClr val="dk1"/>
              </a:solidFill>
            </a:endParaRPr>
          </a:p>
          <a:p>
            <a:pPr marL="0" lvl="0" indent="0" algn="just" rtl="0">
              <a:lnSpc>
                <a:spcPct val="140000"/>
              </a:lnSpc>
              <a:spcBef>
                <a:spcPts val="0"/>
              </a:spcBef>
              <a:spcAft>
                <a:spcPts val="0"/>
              </a:spcAft>
              <a:buClr>
                <a:srgbClr val="000000"/>
              </a:buClr>
              <a:buFont typeface="Arial"/>
              <a:buNone/>
            </a:pPr>
            <a:r>
              <a:rPr lang="de-DE" sz="1800" noProof="0" dirty="0">
                <a:solidFill>
                  <a:schemeClr val="dk1"/>
                </a:solidFill>
              </a:rPr>
              <a:t>Er dient Ihnen als Vorlage für die eigenständige Durchführung des Workshops. Zusätzlich erhalten Sie Vorlagen zur Ideenfindung durch die Mitglieder vorab, als “Hausaufgabe” und zur Nachbereitung für die ersten Schritte in der Umsetzung de Projektidee. </a:t>
            </a:r>
          </a:p>
          <a:p>
            <a:pPr marL="0" lvl="0" indent="0" algn="just" rtl="0">
              <a:lnSpc>
                <a:spcPct val="140000"/>
              </a:lnSpc>
              <a:spcBef>
                <a:spcPts val="0"/>
              </a:spcBef>
              <a:spcAft>
                <a:spcPts val="0"/>
              </a:spcAft>
              <a:buClr>
                <a:srgbClr val="000000"/>
              </a:buClr>
              <a:buFont typeface="Arial"/>
              <a:buNone/>
            </a:pPr>
            <a:endParaRPr lang="de-DE" sz="1800" noProof="0" dirty="0">
              <a:solidFill>
                <a:schemeClr val="dk1"/>
              </a:solidFill>
            </a:endParaRPr>
          </a:p>
          <a:p>
            <a:pPr marL="0" lvl="0" indent="0" algn="just" rtl="0">
              <a:lnSpc>
                <a:spcPct val="140000"/>
              </a:lnSpc>
              <a:spcBef>
                <a:spcPts val="0"/>
              </a:spcBef>
              <a:spcAft>
                <a:spcPts val="0"/>
              </a:spcAft>
              <a:buClr>
                <a:srgbClr val="000000"/>
              </a:buClr>
              <a:buFont typeface="Arial"/>
              <a:buNone/>
            </a:pPr>
            <a:r>
              <a:rPr lang="de-DE" sz="1800" noProof="0" dirty="0">
                <a:solidFill>
                  <a:schemeClr val="dk1"/>
                </a:solidFill>
              </a:rPr>
              <a:t>Nun wünschen wir Ihnen viel Erfolg mit Ihrem Team und bei Ihrem Nachhaltigkeitsprojekt!</a:t>
            </a:r>
          </a:p>
          <a:p>
            <a:pPr marL="0" lvl="0" indent="0" algn="just" rtl="0">
              <a:lnSpc>
                <a:spcPct val="140000"/>
              </a:lnSpc>
              <a:spcBef>
                <a:spcPts val="0"/>
              </a:spcBef>
              <a:spcAft>
                <a:spcPts val="0"/>
              </a:spcAft>
              <a:buClr>
                <a:srgbClr val="000000"/>
              </a:buClr>
              <a:buFont typeface="Arial"/>
              <a:buNone/>
            </a:pPr>
            <a:endParaRPr lang="de-DE" sz="1800" noProof="0" dirty="0">
              <a:solidFill>
                <a:schemeClr val="dk1"/>
              </a:solidFill>
            </a:endParaRPr>
          </a:p>
          <a:p>
            <a:pPr marL="0" lvl="0" indent="0" algn="just" rtl="0">
              <a:lnSpc>
                <a:spcPct val="140000"/>
              </a:lnSpc>
              <a:spcBef>
                <a:spcPts val="0"/>
              </a:spcBef>
              <a:spcAft>
                <a:spcPts val="0"/>
              </a:spcAft>
              <a:buClr>
                <a:srgbClr val="000000"/>
              </a:buClr>
              <a:buFont typeface="Arial"/>
              <a:buNone/>
            </a:pPr>
            <a:r>
              <a:rPr lang="de-DE" sz="1800" noProof="0" dirty="0">
                <a:solidFill>
                  <a:schemeClr val="dk1"/>
                </a:solidFill>
              </a:rPr>
              <a:t>Ihr Unternehmen </a:t>
            </a:r>
            <a:r>
              <a:rPr lang="de-DE" sz="1800" noProof="0" dirty="0" err="1">
                <a:solidFill>
                  <a:schemeClr val="dk1"/>
                </a:solidFill>
              </a:rPr>
              <a:t>FAIRändern</a:t>
            </a:r>
            <a:r>
              <a:rPr lang="de-DE" sz="1800" noProof="0" dirty="0">
                <a:solidFill>
                  <a:schemeClr val="dk1"/>
                </a:solidFill>
              </a:rPr>
              <a:t>-Team</a:t>
            </a:r>
            <a:endParaRPr lang="de-DE" noProof="0" dirty="0">
              <a:solidFill>
                <a:schemeClr val="dk1"/>
              </a:solidFill>
            </a:endParaRPr>
          </a:p>
        </p:txBody>
      </p:sp>
      <p:pic>
        <p:nvPicPr>
          <p:cNvPr id="5" name="Grafik 4" descr="Ein Bild, das Entwurf, Schwarz, Zeichnung, Darstellung enthält.&#10;&#10;Automatisch generierte Beschreibung">
            <a:extLst>
              <a:ext uri="{FF2B5EF4-FFF2-40B4-BE49-F238E27FC236}">
                <a16:creationId xmlns:a16="http://schemas.microsoft.com/office/drawing/2014/main" id="{DBF9774A-284F-8556-E840-E723B7769973}"/>
              </a:ext>
            </a:extLst>
          </p:cNvPr>
          <p:cNvPicPr>
            <a:picLocks noChangeAspect="1"/>
          </p:cNvPicPr>
          <p:nvPr/>
        </p:nvPicPr>
        <p:blipFill>
          <a:blip r:embed="rId3"/>
          <a:stretch>
            <a:fillRect/>
          </a:stretch>
        </p:blipFill>
        <p:spPr>
          <a:xfrm>
            <a:off x="10581453" y="3742067"/>
            <a:ext cx="5981139" cy="5159785"/>
          </a:xfrm>
          <a:prstGeom prst="rect">
            <a:avLst/>
          </a:prstGeom>
        </p:spPr>
      </p:pic>
    </p:spTree>
    <p:extLst>
      <p:ext uri="{BB962C8B-B14F-4D97-AF65-F5344CB8AC3E}">
        <p14:creationId xmlns:p14="http://schemas.microsoft.com/office/powerpoint/2010/main" val="913680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3"/>
          <p:cNvSpPr txBox="1">
            <a:spLocks noGrp="1"/>
          </p:cNvSpPr>
          <p:nvPr>
            <p:ph type="subTitle" idx="3"/>
          </p:nvPr>
        </p:nvSpPr>
        <p:spPr>
          <a:xfrm>
            <a:off x="876300" y="1872275"/>
            <a:ext cx="8347500" cy="1627800"/>
          </a:xfrm>
          <a:prstGeom prst="rect">
            <a:avLst/>
          </a:prstGeom>
        </p:spPr>
        <p:txBody>
          <a:bodyPr spcFirstLastPara="1" wrap="square" lIns="182850" tIns="182850" rIns="182850" bIns="182850" anchor="t" anchorCtr="0">
            <a:normAutofit fontScale="92500" lnSpcReduction="20000"/>
          </a:bodyPr>
          <a:lstStyle/>
          <a:p>
            <a:pPr marL="0" lvl="0" indent="0" algn="l" rtl="0">
              <a:spcBef>
                <a:spcPts val="0"/>
              </a:spcBef>
              <a:spcAft>
                <a:spcPts val="2400"/>
              </a:spcAft>
              <a:buNone/>
            </a:pPr>
            <a:r>
              <a:rPr lang="de-DE" noProof="0" dirty="0"/>
              <a:t>Workshop Agenda</a:t>
            </a:r>
          </a:p>
        </p:txBody>
      </p:sp>
      <p:sp>
        <p:nvSpPr>
          <p:cNvPr id="467" name="Google Shape;467;p53"/>
          <p:cNvSpPr txBox="1">
            <a:spLocks noGrp="1"/>
          </p:cNvSpPr>
          <p:nvPr>
            <p:ph type="body" idx="4"/>
          </p:nvPr>
        </p:nvSpPr>
        <p:spPr>
          <a:xfrm>
            <a:off x="1104900" y="3682725"/>
            <a:ext cx="8572500" cy="3723000"/>
          </a:xfrm>
          <a:prstGeom prst="rect">
            <a:avLst/>
          </a:prstGeom>
        </p:spPr>
        <p:txBody>
          <a:bodyPr spcFirstLastPara="1" wrap="square" lIns="182850" tIns="182850" rIns="182850" bIns="182850" anchor="t" anchorCtr="0">
            <a:normAutofit fontScale="92500" lnSpcReduction="20000"/>
          </a:bodyPr>
          <a:lstStyle/>
          <a:p>
            <a:pPr marL="457200" lvl="0" indent="-393700" algn="l" rtl="0">
              <a:lnSpc>
                <a:spcPct val="200000"/>
              </a:lnSpc>
              <a:spcBef>
                <a:spcPts val="0"/>
              </a:spcBef>
              <a:spcAft>
                <a:spcPts val="0"/>
              </a:spcAft>
              <a:buClr>
                <a:schemeClr val="dk1"/>
              </a:buClr>
              <a:buSzPts val="2600"/>
              <a:buAutoNum type="arabicPeriod"/>
            </a:pPr>
            <a:r>
              <a:rPr lang="de-DE" noProof="0" dirty="0">
                <a:solidFill>
                  <a:schemeClr val="dk1"/>
                </a:solidFill>
              </a:rPr>
              <a:t> BEGRÜSSUNG &amp; EINFÜHRUNG</a:t>
            </a:r>
            <a:endParaRPr lang="de-DE" sz="1400" noProof="0" dirty="0">
              <a:solidFill>
                <a:srgbClr val="000000"/>
              </a:solidFill>
              <a:latin typeface="Arial"/>
              <a:ea typeface="Arial"/>
              <a:cs typeface="Arial"/>
              <a:sym typeface="Arial"/>
            </a:endParaRPr>
          </a:p>
          <a:p>
            <a:pPr marL="457200" lvl="0" indent="-393700" algn="l" rtl="0">
              <a:lnSpc>
                <a:spcPct val="200000"/>
              </a:lnSpc>
              <a:spcBef>
                <a:spcPts val="0"/>
              </a:spcBef>
              <a:spcAft>
                <a:spcPts val="0"/>
              </a:spcAft>
              <a:buClr>
                <a:schemeClr val="dk1"/>
              </a:buClr>
              <a:buSzPts val="2600"/>
              <a:buAutoNum type="arabicPeriod"/>
            </a:pPr>
            <a:r>
              <a:rPr lang="de-DE" noProof="0" dirty="0">
                <a:solidFill>
                  <a:schemeClr val="dk1"/>
                </a:solidFill>
              </a:rPr>
              <a:t> PROJEKTMANAGEMENT, PROZESSE &amp; PHASEN</a:t>
            </a:r>
            <a:endParaRPr lang="de-DE" sz="1400" noProof="0" dirty="0">
              <a:solidFill>
                <a:srgbClr val="000000"/>
              </a:solidFill>
              <a:latin typeface="Arial"/>
              <a:ea typeface="Arial"/>
              <a:cs typeface="Arial"/>
              <a:sym typeface="Arial"/>
            </a:endParaRPr>
          </a:p>
          <a:p>
            <a:pPr marL="457200" lvl="0" indent="-393700" algn="l" rtl="0">
              <a:lnSpc>
                <a:spcPct val="200000"/>
              </a:lnSpc>
              <a:spcBef>
                <a:spcPts val="0"/>
              </a:spcBef>
              <a:spcAft>
                <a:spcPts val="0"/>
              </a:spcAft>
              <a:buClr>
                <a:schemeClr val="dk1"/>
              </a:buClr>
              <a:buSzPts val="2600"/>
              <a:buAutoNum type="arabicPeriod"/>
            </a:pPr>
            <a:r>
              <a:rPr lang="de-DE" noProof="0" dirty="0">
                <a:solidFill>
                  <a:schemeClr val="dk1"/>
                </a:solidFill>
              </a:rPr>
              <a:t> RISIKEN &amp; ERFOLGSFAKTOREN</a:t>
            </a:r>
            <a:endParaRPr lang="de-DE" sz="1400" noProof="0" dirty="0">
              <a:solidFill>
                <a:srgbClr val="000000"/>
              </a:solidFill>
              <a:latin typeface="Arial"/>
              <a:ea typeface="Arial"/>
              <a:cs typeface="Arial"/>
              <a:sym typeface="Arial"/>
            </a:endParaRPr>
          </a:p>
          <a:p>
            <a:pPr marL="457200" lvl="0" indent="-393700" algn="l" rtl="0">
              <a:lnSpc>
                <a:spcPct val="200000"/>
              </a:lnSpc>
              <a:spcBef>
                <a:spcPts val="0"/>
              </a:spcBef>
              <a:spcAft>
                <a:spcPts val="0"/>
              </a:spcAft>
              <a:buClr>
                <a:schemeClr val="dk1"/>
              </a:buClr>
              <a:buSzPts val="2600"/>
              <a:buAutoNum type="arabicPeriod"/>
            </a:pPr>
            <a:r>
              <a:rPr lang="de-DE" noProof="0" dirty="0">
                <a:solidFill>
                  <a:schemeClr val="dk1"/>
                </a:solidFill>
              </a:rPr>
              <a:t> PROJEKTSTRUKTURPLAN</a:t>
            </a:r>
            <a:endParaRPr lang="de-DE" sz="1400" noProof="0" dirty="0">
              <a:solidFill>
                <a:srgbClr val="000000"/>
              </a:solidFill>
              <a:latin typeface="Arial"/>
              <a:ea typeface="Arial"/>
              <a:cs typeface="Arial"/>
              <a:sym typeface="Arial"/>
            </a:endParaRPr>
          </a:p>
          <a:p>
            <a:pPr marL="457200" lvl="0" indent="-393700" algn="l" rtl="0">
              <a:lnSpc>
                <a:spcPct val="200000"/>
              </a:lnSpc>
              <a:spcBef>
                <a:spcPts val="0"/>
              </a:spcBef>
              <a:spcAft>
                <a:spcPts val="0"/>
              </a:spcAft>
              <a:buClr>
                <a:schemeClr val="dk1"/>
              </a:buClr>
              <a:buSzPts val="2600"/>
              <a:buAutoNum type="arabicPeriod"/>
            </a:pPr>
            <a:r>
              <a:rPr lang="de-DE" noProof="0" dirty="0">
                <a:solidFill>
                  <a:schemeClr val="dk1"/>
                </a:solidFill>
              </a:rPr>
              <a:t> ABSCHLUSS</a:t>
            </a:r>
            <a:endParaRPr lang="de-DE" noProof="0" dirty="0"/>
          </a:p>
        </p:txBody>
      </p:sp>
      <p:sp>
        <p:nvSpPr>
          <p:cNvPr id="468" name="Google Shape;468;p53"/>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indent="0">
              <a:spcAft>
                <a:spcPts val="2400"/>
              </a:spcAft>
              <a:buNone/>
            </a:pPr>
            <a:r>
              <a:rPr lang="de-DE" noProof="0" dirty="0"/>
              <a:t>Unternehmen </a:t>
            </a:r>
            <a:r>
              <a:rPr lang="de-DE" noProof="0" dirty="0" err="1"/>
              <a:t>FAIRändern</a:t>
            </a:r>
            <a:endParaRPr lang="de-DE" noProof="0" dirty="0"/>
          </a:p>
          <a:p>
            <a:pPr marL="0" lvl="0" indent="0" algn="ctr" rtl="0">
              <a:spcBef>
                <a:spcPts val="0"/>
              </a:spcBef>
              <a:spcAft>
                <a:spcPts val="2400"/>
              </a:spcAft>
              <a:buNone/>
            </a:pPr>
            <a:endParaRPr lang="de-DE" noProof="0" dirty="0"/>
          </a:p>
          <a:p>
            <a:pPr marL="0" lvl="0" indent="0" algn="ctr" rtl="0">
              <a:spcBef>
                <a:spcPts val="0"/>
              </a:spcBef>
              <a:spcAft>
                <a:spcPts val="2400"/>
              </a:spcAft>
              <a:buNone/>
            </a:pPr>
            <a:endParaRPr lang="de-DE" noProof="0" dirty="0"/>
          </a:p>
        </p:txBody>
      </p:sp>
      <p:pic>
        <p:nvPicPr>
          <p:cNvPr id="7" name="Bildplatzhalter 6" descr="Ein Bild, das Grafiken, Zeichnung, Schwarz, weiß enthält.&#10;&#10;Automatisch generierte Beschreibung">
            <a:extLst>
              <a:ext uri="{FF2B5EF4-FFF2-40B4-BE49-F238E27FC236}">
                <a16:creationId xmlns:a16="http://schemas.microsoft.com/office/drawing/2014/main" id="{D884AAE2-EC33-466D-10A0-2FDC25769586}"/>
              </a:ext>
            </a:extLst>
          </p:cNvPr>
          <p:cNvPicPr>
            <a:picLocks noGrp="1" noChangeAspect="1"/>
          </p:cNvPicPr>
          <p:nvPr>
            <p:ph type="pic" idx="2"/>
          </p:nvPr>
        </p:nvPicPr>
        <p:blipFill rotWithShape="1">
          <a:blip r:embed="rId3"/>
          <a:srcRect t="-5977" b="-5977"/>
          <a:stretch/>
        </p:blip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85"/>
          <p:cNvSpPr txBox="1">
            <a:spLocks noGrp="1"/>
          </p:cNvSpPr>
          <p:nvPr>
            <p:ph type="subTitle" idx="2"/>
          </p:nvPr>
        </p:nvSpPr>
        <p:spPr>
          <a:xfrm>
            <a:off x="4586700" y="2305324"/>
            <a:ext cx="11248200" cy="4989555"/>
          </a:xfrm>
          <a:prstGeom prst="rect">
            <a:avLst/>
          </a:prstGeom>
        </p:spPr>
        <p:txBody>
          <a:bodyPr spcFirstLastPara="1" wrap="square" lIns="182850" tIns="182850" rIns="182850" bIns="182850" anchor="t" anchorCtr="0">
            <a:noAutofit/>
          </a:bodyPr>
          <a:lstStyle/>
          <a:p>
            <a:pPr marL="0" lvl="0" indent="0" algn="l" rtl="0">
              <a:spcBef>
                <a:spcPts val="0"/>
              </a:spcBef>
              <a:spcAft>
                <a:spcPts val="2400"/>
              </a:spcAft>
              <a:buNone/>
            </a:pPr>
            <a:r>
              <a:rPr lang="de-DE" sz="2800" noProof="0" dirty="0"/>
              <a:t>Nachhaltiges Projektmanagement ist wichtig, um langfristige Wirkungen zu erzielen und sicherzustellen, dass das Projekt im vorgesehenen Zeitrahmen umgesetzt wird. </a:t>
            </a:r>
          </a:p>
          <a:p>
            <a:pPr marL="0" lvl="0" indent="0" algn="l" rtl="0">
              <a:spcBef>
                <a:spcPts val="0"/>
              </a:spcBef>
              <a:spcAft>
                <a:spcPts val="2400"/>
              </a:spcAft>
              <a:buNone/>
            </a:pPr>
            <a:r>
              <a:rPr lang="de-DE" sz="2800" noProof="0" dirty="0"/>
              <a:t>Durch eine effektive Planung, Ressourcenoptimierung und kontinuierliche Überwachung kann das Projekt seine Ziele erreichen und nachhaltige Veränderungen bewirken. </a:t>
            </a:r>
          </a:p>
          <a:p>
            <a:pPr marL="0" lvl="0" indent="0" algn="l" rtl="0">
              <a:spcBef>
                <a:spcPts val="0"/>
              </a:spcBef>
              <a:spcAft>
                <a:spcPts val="2400"/>
              </a:spcAft>
              <a:buNone/>
            </a:pPr>
            <a:r>
              <a:rPr lang="de-DE" sz="2800" noProof="0" dirty="0"/>
              <a:t>Es ermöglicht eine nachhaltige Nutzung von Ressourcen und eine langfristige positive Auswirkung auf die Umwelt, die Gesellschaft und die Wirtschaft.</a:t>
            </a:r>
          </a:p>
        </p:txBody>
      </p:sp>
      <p:sp>
        <p:nvSpPr>
          <p:cNvPr id="782" name="Google Shape;782;p85"/>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indent="0">
              <a:spcAft>
                <a:spcPts val="2400"/>
              </a:spcAft>
              <a:buNone/>
            </a:pPr>
            <a:r>
              <a:rPr lang="de-DE" noProof="0" dirty="0"/>
              <a:t>Unternehmen </a:t>
            </a:r>
            <a:r>
              <a:rPr lang="de-DE" noProof="0" dirty="0" err="1"/>
              <a:t>FAIRändern</a:t>
            </a:r>
            <a:endParaRPr lang="de-DE" noProof="0" dirty="0"/>
          </a:p>
          <a:p>
            <a:pPr marL="0" lvl="0" indent="0" algn="ctr" rtl="0">
              <a:spcBef>
                <a:spcPts val="0"/>
              </a:spcBef>
              <a:spcAft>
                <a:spcPts val="2400"/>
              </a:spcAft>
              <a:buNone/>
            </a:pPr>
            <a:endParaRPr lang="de-DE" noProof="0" dirty="0"/>
          </a:p>
          <a:p>
            <a:pPr marL="0" lvl="0" indent="0" algn="ctr" rtl="0">
              <a:spcBef>
                <a:spcPts val="0"/>
              </a:spcBef>
              <a:spcAft>
                <a:spcPts val="2400"/>
              </a:spcAft>
              <a:buNone/>
            </a:pPr>
            <a:endParaRPr lang="de-DE" noProof="0" dirty="0"/>
          </a:p>
        </p:txBody>
      </p:sp>
      <p:pic>
        <p:nvPicPr>
          <p:cNvPr id="5" name="Grafik 4" descr="Ein Bild, das Zeichnung, Schwarzweiß, Kunst, Design enthält.&#10;&#10;Automatisch generierte Beschreibung mit mittlerer Zuverlässigkeit">
            <a:extLst>
              <a:ext uri="{FF2B5EF4-FFF2-40B4-BE49-F238E27FC236}">
                <a16:creationId xmlns:a16="http://schemas.microsoft.com/office/drawing/2014/main" id="{C34D8E4E-2C62-855C-27EB-6F8B2347E017}"/>
              </a:ext>
            </a:extLst>
          </p:cNvPr>
          <p:cNvPicPr>
            <a:picLocks noChangeAspect="1"/>
          </p:cNvPicPr>
          <p:nvPr/>
        </p:nvPicPr>
        <p:blipFill>
          <a:blip r:embed="rId3"/>
          <a:stretch>
            <a:fillRect/>
          </a:stretch>
        </p:blipFill>
        <p:spPr>
          <a:xfrm>
            <a:off x="847498" y="2688996"/>
            <a:ext cx="3211203" cy="4222210"/>
          </a:xfrm>
          <a:prstGeom prst="rect">
            <a:avLst/>
          </a:prstGeom>
        </p:spPr>
      </p:pic>
    </p:spTree>
    <p:extLst>
      <p:ext uri="{BB962C8B-B14F-4D97-AF65-F5344CB8AC3E}">
        <p14:creationId xmlns:p14="http://schemas.microsoft.com/office/powerpoint/2010/main" val="3458135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3"/>
          <p:cNvSpPr txBox="1">
            <a:spLocks noGrp="1"/>
          </p:cNvSpPr>
          <p:nvPr>
            <p:ph type="body" idx="1"/>
          </p:nvPr>
        </p:nvSpPr>
        <p:spPr>
          <a:xfrm>
            <a:off x="6236010" y="9454038"/>
            <a:ext cx="5850900" cy="832800"/>
          </a:xfrm>
          <a:prstGeom prst="rect">
            <a:avLst/>
          </a:prstGeom>
        </p:spPr>
        <p:txBody>
          <a:bodyPr spcFirstLastPara="1" wrap="square" lIns="182850" tIns="182850" rIns="182850" bIns="182850" anchor="t" anchorCtr="0">
            <a:normAutofit fontScale="62500" lnSpcReduction="20000"/>
          </a:bodyPr>
          <a:lstStyle/>
          <a:p>
            <a:pPr marL="0" lvl="0" indent="0" algn="ctr" rtl="0">
              <a:spcBef>
                <a:spcPts val="0"/>
              </a:spcBef>
              <a:spcAft>
                <a:spcPts val="2400"/>
              </a:spcAft>
              <a:buNone/>
            </a:pPr>
            <a:r>
              <a:rPr lang="de-DE" noProof="0" dirty="0"/>
              <a:t>BUSINESS + ELEARNING TEMPLATE</a:t>
            </a:r>
          </a:p>
        </p:txBody>
      </p:sp>
      <p:sp>
        <p:nvSpPr>
          <p:cNvPr id="756" name="Google Shape;756;p83"/>
          <p:cNvSpPr txBox="1">
            <a:spLocks noGrp="1"/>
          </p:cNvSpPr>
          <p:nvPr>
            <p:ph type="body" idx="2"/>
          </p:nvPr>
        </p:nvSpPr>
        <p:spPr>
          <a:xfrm>
            <a:off x="12445825" y="1352075"/>
            <a:ext cx="4813500" cy="1302600"/>
          </a:xfrm>
          <a:prstGeom prst="rect">
            <a:avLst/>
          </a:prstGeom>
        </p:spPr>
        <p:txBody>
          <a:bodyPr spcFirstLastPara="1" wrap="square" lIns="182850" tIns="182850" rIns="182850" bIns="182850" anchor="t" anchorCtr="0">
            <a:normAutofit/>
          </a:bodyPr>
          <a:lstStyle/>
          <a:p>
            <a:pPr marL="0" lvl="0" indent="0" algn="l" rtl="0">
              <a:lnSpc>
                <a:spcPct val="140000"/>
              </a:lnSpc>
              <a:spcBef>
                <a:spcPts val="0"/>
              </a:spcBef>
              <a:spcAft>
                <a:spcPts val="0"/>
              </a:spcAft>
              <a:buNone/>
            </a:pPr>
            <a:r>
              <a:rPr lang="de-DE" sz="1400" noProof="0" dirty="0">
                <a:solidFill>
                  <a:schemeClr val="dk1"/>
                </a:solidFill>
              </a:rPr>
              <a:t>Warum nimmt Ihre Organisation an Unternehmen </a:t>
            </a:r>
            <a:r>
              <a:rPr lang="de-DE" sz="1400" noProof="0" dirty="0" err="1">
                <a:solidFill>
                  <a:schemeClr val="dk1"/>
                </a:solidFill>
              </a:rPr>
              <a:t>FAIRändern</a:t>
            </a:r>
            <a:r>
              <a:rPr lang="de-DE" sz="1400" noProof="0" dirty="0">
                <a:solidFill>
                  <a:schemeClr val="dk1"/>
                </a:solidFill>
              </a:rPr>
              <a:t> teil?</a:t>
            </a:r>
            <a:endParaRPr lang="de-DE" noProof="0" dirty="0"/>
          </a:p>
        </p:txBody>
      </p:sp>
      <p:sp>
        <p:nvSpPr>
          <p:cNvPr id="757" name="Google Shape;757;p83"/>
          <p:cNvSpPr txBox="1">
            <a:spLocks noGrp="1"/>
          </p:cNvSpPr>
          <p:nvPr>
            <p:ph type="subTitle" idx="3"/>
          </p:nvPr>
        </p:nvSpPr>
        <p:spPr>
          <a:xfrm>
            <a:off x="1003500" y="967500"/>
            <a:ext cx="7944900" cy="2901000"/>
          </a:xfrm>
          <a:prstGeom prst="rect">
            <a:avLst/>
          </a:prstGeom>
        </p:spPr>
        <p:txBody>
          <a:bodyPr spcFirstLastPara="1" wrap="square" lIns="182850" tIns="182850" rIns="182850" bIns="182850" anchor="t" anchorCtr="0">
            <a:normAutofit fontScale="92500"/>
          </a:bodyPr>
          <a:lstStyle/>
          <a:p>
            <a:pPr marL="0" lvl="0" indent="0" algn="l" rtl="0">
              <a:spcBef>
                <a:spcPts val="0"/>
              </a:spcBef>
              <a:spcAft>
                <a:spcPts val="2400"/>
              </a:spcAft>
              <a:buNone/>
            </a:pPr>
            <a:r>
              <a:rPr lang="de-DE" dirty="0"/>
              <a:t>Organisationsziele </a:t>
            </a:r>
          </a:p>
          <a:p>
            <a:pPr marL="0" lvl="0" indent="0" algn="l" rtl="0">
              <a:spcBef>
                <a:spcPts val="0"/>
              </a:spcBef>
              <a:spcAft>
                <a:spcPts val="2400"/>
              </a:spcAft>
              <a:buNone/>
            </a:pPr>
            <a:r>
              <a:rPr lang="de-DE" sz="4600" dirty="0"/>
              <a:t>für Unternehmen </a:t>
            </a:r>
            <a:r>
              <a:rPr lang="de-DE" sz="4600" dirty="0" err="1"/>
              <a:t>FAIRändern</a:t>
            </a:r>
            <a:endParaRPr lang="de-DE" sz="4600" dirty="0"/>
          </a:p>
        </p:txBody>
      </p:sp>
      <p:sp>
        <p:nvSpPr>
          <p:cNvPr id="758" name="Google Shape;758;p83"/>
          <p:cNvSpPr txBox="1">
            <a:spLocks noGrp="1"/>
          </p:cNvSpPr>
          <p:nvPr>
            <p:ph type="body" idx="4"/>
          </p:nvPr>
        </p:nvSpPr>
        <p:spPr>
          <a:xfrm>
            <a:off x="10429875" y="1022400"/>
            <a:ext cx="1417500" cy="832800"/>
          </a:xfrm>
          <a:prstGeom prst="rect">
            <a:avLst/>
          </a:prstGeom>
        </p:spPr>
        <p:txBody>
          <a:bodyPr spcFirstLastPara="1" wrap="square" lIns="182850" tIns="182850" rIns="182850" bIns="182850" anchor="ctr" anchorCtr="0">
            <a:normAutofit fontScale="47500" lnSpcReduction="20000"/>
          </a:bodyPr>
          <a:lstStyle/>
          <a:p>
            <a:pPr marL="0" lvl="0" indent="0" algn="ctr" rtl="0">
              <a:spcBef>
                <a:spcPts val="0"/>
              </a:spcBef>
              <a:spcAft>
                <a:spcPts val="2400"/>
              </a:spcAft>
              <a:buNone/>
            </a:pPr>
            <a:r>
              <a:rPr lang="de-DE" noProof="0" dirty="0"/>
              <a:t>20XX</a:t>
            </a:r>
          </a:p>
        </p:txBody>
      </p:sp>
      <p:sp>
        <p:nvSpPr>
          <p:cNvPr id="759" name="Google Shape;759;p83"/>
          <p:cNvSpPr txBox="1">
            <a:spLocks noGrp="1"/>
          </p:cNvSpPr>
          <p:nvPr>
            <p:ph type="body" idx="5"/>
          </p:nvPr>
        </p:nvSpPr>
        <p:spPr>
          <a:xfrm>
            <a:off x="10402025" y="3035600"/>
            <a:ext cx="1417500" cy="832800"/>
          </a:xfrm>
          <a:prstGeom prst="rect">
            <a:avLst/>
          </a:prstGeom>
        </p:spPr>
        <p:txBody>
          <a:bodyPr spcFirstLastPara="1" wrap="square" lIns="182850" tIns="182850" rIns="182850" bIns="182850" anchor="ctr" anchorCtr="0">
            <a:normAutofit fontScale="47500" lnSpcReduction="20000"/>
          </a:bodyPr>
          <a:lstStyle/>
          <a:p>
            <a:pPr marL="0" lvl="0" indent="0" algn="ctr" rtl="0">
              <a:spcBef>
                <a:spcPts val="0"/>
              </a:spcBef>
              <a:spcAft>
                <a:spcPts val="2400"/>
              </a:spcAft>
              <a:buNone/>
            </a:pPr>
            <a:r>
              <a:rPr lang="de-DE" noProof="0" dirty="0"/>
              <a:t>20XX</a:t>
            </a:r>
          </a:p>
        </p:txBody>
      </p:sp>
      <p:sp>
        <p:nvSpPr>
          <p:cNvPr id="760" name="Google Shape;760;p83"/>
          <p:cNvSpPr txBox="1">
            <a:spLocks noGrp="1"/>
          </p:cNvSpPr>
          <p:nvPr>
            <p:ph type="body" idx="6"/>
          </p:nvPr>
        </p:nvSpPr>
        <p:spPr>
          <a:xfrm>
            <a:off x="10429875" y="5001750"/>
            <a:ext cx="1417500" cy="832800"/>
          </a:xfrm>
          <a:prstGeom prst="rect">
            <a:avLst/>
          </a:prstGeom>
        </p:spPr>
        <p:txBody>
          <a:bodyPr spcFirstLastPara="1" wrap="square" lIns="182850" tIns="182850" rIns="182850" bIns="182850" anchor="ctr" anchorCtr="0">
            <a:normAutofit fontScale="47500" lnSpcReduction="20000"/>
          </a:bodyPr>
          <a:lstStyle/>
          <a:p>
            <a:pPr marL="0" lvl="0" indent="0" algn="ctr" rtl="0">
              <a:spcBef>
                <a:spcPts val="0"/>
              </a:spcBef>
              <a:spcAft>
                <a:spcPts val="2400"/>
              </a:spcAft>
              <a:buNone/>
            </a:pPr>
            <a:r>
              <a:rPr lang="de-DE" noProof="0" dirty="0"/>
              <a:t>20XX</a:t>
            </a:r>
          </a:p>
        </p:txBody>
      </p:sp>
      <p:sp>
        <p:nvSpPr>
          <p:cNvPr id="761" name="Google Shape;761;p83"/>
          <p:cNvSpPr txBox="1">
            <a:spLocks noGrp="1"/>
          </p:cNvSpPr>
          <p:nvPr>
            <p:ph type="body" idx="7"/>
          </p:nvPr>
        </p:nvSpPr>
        <p:spPr>
          <a:xfrm>
            <a:off x="10402025" y="6934150"/>
            <a:ext cx="1417500" cy="904500"/>
          </a:xfrm>
          <a:prstGeom prst="rect">
            <a:avLst/>
          </a:prstGeom>
        </p:spPr>
        <p:txBody>
          <a:bodyPr spcFirstLastPara="1" wrap="square" lIns="182850" tIns="182850" rIns="182850" bIns="182850" anchor="ctr" anchorCtr="0">
            <a:normAutofit fontScale="62500" lnSpcReduction="20000"/>
          </a:bodyPr>
          <a:lstStyle/>
          <a:p>
            <a:pPr marL="0" lvl="0" indent="0" algn="ctr" rtl="0">
              <a:spcBef>
                <a:spcPts val="0"/>
              </a:spcBef>
              <a:spcAft>
                <a:spcPts val="2400"/>
              </a:spcAft>
              <a:buNone/>
            </a:pPr>
            <a:r>
              <a:rPr lang="de-DE" noProof="0" dirty="0"/>
              <a:t>20XX</a:t>
            </a:r>
          </a:p>
        </p:txBody>
      </p:sp>
      <p:sp>
        <p:nvSpPr>
          <p:cNvPr id="762" name="Google Shape;762;p83"/>
          <p:cNvSpPr txBox="1">
            <a:spLocks noGrp="1"/>
          </p:cNvSpPr>
          <p:nvPr>
            <p:ph type="body" idx="8"/>
          </p:nvPr>
        </p:nvSpPr>
        <p:spPr>
          <a:xfrm>
            <a:off x="1155900" y="6270050"/>
            <a:ext cx="7830300" cy="2214900"/>
          </a:xfrm>
          <a:prstGeom prst="rect">
            <a:avLst/>
          </a:prstGeom>
        </p:spPr>
        <p:txBody>
          <a:bodyPr spcFirstLastPara="1" wrap="square" lIns="182850" tIns="182850" rIns="182850" bIns="182850" anchor="b" anchorCtr="0">
            <a:normAutofit/>
          </a:bodyPr>
          <a:lstStyle/>
          <a:p>
            <a:pPr marL="0" lvl="0" indent="0" algn="l" rtl="0">
              <a:lnSpc>
                <a:spcPct val="140000"/>
              </a:lnSpc>
              <a:spcBef>
                <a:spcPts val="0"/>
              </a:spcBef>
              <a:spcAft>
                <a:spcPts val="0"/>
              </a:spcAft>
              <a:buNone/>
            </a:pPr>
            <a:r>
              <a:rPr lang="de-DE" noProof="0" dirty="0">
                <a:solidFill>
                  <a:schemeClr val="dk1"/>
                </a:solidFill>
              </a:rPr>
              <a:t>Kurzer Text zur Beschreibung der eigenen Nachhaltigkeits- und Klimaschutzziele Ihrer Organisation</a:t>
            </a:r>
            <a:endParaRPr lang="de-DE" noProof="0" dirty="0"/>
          </a:p>
        </p:txBody>
      </p:sp>
      <p:sp>
        <p:nvSpPr>
          <p:cNvPr id="763" name="Google Shape;763;p83"/>
          <p:cNvSpPr txBox="1">
            <a:spLocks noGrp="1"/>
          </p:cNvSpPr>
          <p:nvPr>
            <p:ph type="subTitle" idx="9"/>
          </p:nvPr>
        </p:nvSpPr>
        <p:spPr>
          <a:xfrm>
            <a:off x="12445825" y="738900"/>
            <a:ext cx="4813500" cy="1011300"/>
          </a:xfrm>
          <a:prstGeom prst="rect">
            <a:avLst/>
          </a:prstGeom>
        </p:spPr>
        <p:txBody>
          <a:bodyPr spcFirstLastPara="1" wrap="square" lIns="182850" tIns="182850" rIns="182850" bIns="182850" anchor="t" anchorCtr="0">
            <a:normAutofit fontScale="77500" lnSpcReduction="20000"/>
          </a:bodyPr>
          <a:lstStyle/>
          <a:p>
            <a:pPr marL="0" lvl="0" indent="0" algn="l" rtl="0">
              <a:spcBef>
                <a:spcPts val="0"/>
              </a:spcBef>
              <a:spcAft>
                <a:spcPts val="2400"/>
              </a:spcAft>
              <a:buNone/>
            </a:pPr>
            <a:r>
              <a:rPr lang="de-DE" noProof="0" dirty="0"/>
              <a:t>Ziel 1</a:t>
            </a:r>
          </a:p>
        </p:txBody>
      </p:sp>
      <p:sp>
        <p:nvSpPr>
          <p:cNvPr id="764" name="Google Shape;764;p83"/>
          <p:cNvSpPr txBox="1">
            <a:spLocks noGrp="1"/>
          </p:cNvSpPr>
          <p:nvPr>
            <p:ph type="body" idx="13"/>
          </p:nvPr>
        </p:nvSpPr>
        <p:spPr>
          <a:xfrm>
            <a:off x="12445825" y="3473575"/>
            <a:ext cx="4813500" cy="1188600"/>
          </a:xfrm>
          <a:prstGeom prst="rect">
            <a:avLst/>
          </a:prstGeom>
        </p:spPr>
        <p:txBody>
          <a:bodyPr spcFirstLastPara="1" wrap="square" lIns="182850" tIns="182850" rIns="182850" bIns="182850" anchor="t" anchorCtr="0">
            <a:normAutofit/>
          </a:bodyPr>
          <a:lstStyle/>
          <a:p>
            <a:pPr marL="0" indent="0">
              <a:lnSpc>
                <a:spcPct val="140000"/>
              </a:lnSpc>
              <a:buNone/>
            </a:pPr>
            <a:r>
              <a:rPr lang="de-DE" sz="1600" noProof="0" dirty="0">
                <a:solidFill>
                  <a:schemeClr val="dk1"/>
                </a:solidFill>
              </a:rPr>
              <a:t>Warum nimmt Ihre Organisation an Unternehmen </a:t>
            </a:r>
            <a:r>
              <a:rPr lang="de-DE" sz="1600" noProof="0" dirty="0" err="1">
                <a:solidFill>
                  <a:schemeClr val="dk1"/>
                </a:solidFill>
              </a:rPr>
              <a:t>FAIRändern</a:t>
            </a:r>
            <a:r>
              <a:rPr lang="de-DE" sz="1600" noProof="0" dirty="0">
                <a:solidFill>
                  <a:schemeClr val="dk1"/>
                </a:solidFill>
              </a:rPr>
              <a:t> teil?</a:t>
            </a:r>
            <a:endParaRPr lang="de-DE" noProof="0" dirty="0"/>
          </a:p>
          <a:p>
            <a:pPr marL="0" lvl="0" indent="0" algn="l" rtl="0">
              <a:lnSpc>
                <a:spcPct val="140000"/>
              </a:lnSpc>
              <a:spcBef>
                <a:spcPts val="0"/>
              </a:spcBef>
              <a:spcAft>
                <a:spcPts val="0"/>
              </a:spcAft>
              <a:buNone/>
            </a:pPr>
            <a:endParaRPr lang="de-DE" noProof="0" dirty="0"/>
          </a:p>
        </p:txBody>
      </p:sp>
      <p:sp>
        <p:nvSpPr>
          <p:cNvPr id="765" name="Google Shape;765;p83"/>
          <p:cNvSpPr txBox="1">
            <a:spLocks noGrp="1"/>
          </p:cNvSpPr>
          <p:nvPr>
            <p:ph type="subTitle" idx="14"/>
          </p:nvPr>
        </p:nvSpPr>
        <p:spPr>
          <a:xfrm>
            <a:off x="12445825" y="2690950"/>
            <a:ext cx="4813500" cy="1011300"/>
          </a:xfrm>
          <a:prstGeom prst="rect">
            <a:avLst/>
          </a:prstGeom>
        </p:spPr>
        <p:txBody>
          <a:bodyPr spcFirstLastPara="1" wrap="square" lIns="182850" tIns="182850" rIns="182850" bIns="182850" anchor="t" anchorCtr="0">
            <a:normAutofit fontScale="77500" lnSpcReduction="20000"/>
          </a:bodyPr>
          <a:lstStyle/>
          <a:p>
            <a:pPr marL="0" lvl="0" indent="0" algn="l" rtl="0">
              <a:spcBef>
                <a:spcPts val="0"/>
              </a:spcBef>
              <a:spcAft>
                <a:spcPts val="2400"/>
              </a:spcAft>
              <a:buNone/>
            </a:pPr>
            <a:r>
              <a:rPr lang="de-DE" noProof="0" dirty="0"/>
              <a:t>Ziel 2</a:t>
            </a:r>
          </a:p>
        </p:txBody>
      </p:sp>
      <p:sp>
        <p:nvSpPr>
          <p:cNvPr id="766" name="Google Shape;766;p83"/>
          <p:cNvSpPr txBox="1">
            <a:spLocks noGrp="1"/>
          </p:cNvSpPr>
          <p:nvPr>
            <p:ph type="body" idx="15"/>
          </p:nvPr>
        </p:nvSpPr>
        <p:spPr>
          <a:xfrm>
            <a:off x="12445825" y="5444800"/>
            <a:ext cx="4813500" cy="1188600"/>
          </a:xfrm>
          <a:prstGeom prst="rect">
            <a:avLst/>
          </a:prstGeom>
        </p:spPr>
        <p:txBody>
          <a:bodyPr spcFirstLastPara="1" wrap="square" lIns="182850" tIns="182850" rIns="182850" bIns="182850" anchor="t" anchorCtr="0">
            <a:normAutofit/>
          </a:bodyPr>
          <a:lstStyle/>
          <a:p>
            <a:pPr marL="0" lvl="0" indent="0" algn="l" rtl="0">
              <a:lnSpc>
                <a:spcPct val="140000"/>
              </a:lnSpc>
              <a:spcBef>
                <a:spcPts val="0"/>
              </a:spcBef>
              <a:spcAft>
                <a:spcPts val="0"/>
              </a:spcAft>
              <a:buNone/>
            </a:pPr>
            <a:r>
              <a:rPr lang="de-DE" sz="1400" noProof="0" dirty="0">
                <a:solidFill>
                  <a:schemeClr val="dk1"/>
                </a:solidFill>
              </a:rPr>
              <a:t>Warum nimmt Ihre Organisation an Unternehmen </a:t>
            </a:r>
            <a:r>
              <a:rPr lang="de-DE" sz="1400" noProof="0" dirty="0" err="1">
                <a:solidFill>
                  <a:schemeClr val="dk1"/>
                </a:solidFill>
              </a:rPr>
              <a:t>FAIRändern</a:t>
            </a:r>
            <a:r>
              <a:rPr lang="de-DE" sz="1400" noProof="0" dirty="0">
                <a:solidFill>
                  <a:schemeClr val="dk1"/>
                </a:solidFill>
              </a:rPr>
              <a:t> teil?</a:t>
            </a:r>
            <a:endParaRPr lang="de-DE" sz="1400" noProof="0" dirty="0"/>
          </a:p>
        </p:txBody>
      </p:sp>
      <p:sp>
        <p:nvSpPr>
          <p:cNvPr id="767" name="Google Shape;767;p83"/>
          <p:cNvSpPr txBox="1">
            <a:spLocks noGrp="1"/>
          </p:cNvSpPr>
          <p:nvPr>
            <p:ph type="subTitle" idx="16"/>
          </p:nvPr>
        </p:nvSpPr>
        <p:spPr>
          <a:xfrm>
            <a:off x="12445825" y="4662175"/>
            <a:ext cx="4813500" cy="1011300"/>
          </a:xfrm>
          <a:prstGeom prst="rect">
            <a:avLst/>
          </a:prstGeom>
        </p:spPr>
        <p:txBody>
          <a:bodyPr spcFirstLastPara="1" wrap="square" lIns="182850" tIns="182850" rIns="182850" bIns="182850" anchor="t" anchorCtr="0">
            <a:normAutofit fontScale="77500" lnSpcReduction="20000"/>
          </a:bodyPr>
          <a:lstStyle/>
          <a:p>
            <a:pPr marL="0" lvl="0" indent="0" algn="l" rtl="0">
              <a:spcBef>
                <a:spcPts val="0"/>
              </a:spcBef>
              <a:spcAft>
                <a:spcPts val="2400"/>
              </a:spcAft>
              <a:buNone/>
            </a:pPr>
            <a:r>
              <a:rPr lang="de-DE" noProof="0" dirty="0"/>
              <a:t>Ziel 3</a:t>
            </a:r>
          </a:p>
        </p:txBody>
      </p:sp>
      <p:sp>
        <p:nvSpPr>
          <p:cNvPr id="768" name="Google Shape;768;p83"/>
          <p:cNvSpPr txBox="1">
            <a:spLocks noGrp="1"/>
          </p:cNvSpPr>
          <p:nvPr>
            <p:ph type="body" idx="17"/>
          </p:nvPr>
        </p:nvSpPr>
        <p:spPr>
          <a:xfrm>
            <a:off x="12445825" y="7416025"/>
            <a:ext cx="4813500" cy="1188600"/>
          </a:xfrm>
          <a:prstGeom prst="rect">
            <a:avLst/>
          </a:prstGeom>
        </p:spPr>
        <p:txBody>
          <a:bodyPr spcFirstLastPara="1" wrap="square" lIns="182850" tIns="182850" rIns="182850" bIns="182850" anchor="t" anchorCtr="0">
            <a:normAutofit/>
          </a:bodyPr>
          <a:lstStyle/>
          <a:p>
            <a:pPr marL="0" indent="0">
              <a:lnSpc>
                <a:spcPct val="140000"/>
              </a:lnSpc>
              <a:buNone/>
            </a:pPr>
            <a:r>
              <a:rPr lang="de-DE" sz="1600" noProof="0" dirty="0">
                <a:solidFill>
                  <a:schemeClr val="dk1"/>
                </a:solidFill>
              </a:rPr>
              <a:t>Warum nimmt Ihre Organisation an Unternehmen </a:t>
            </a:r>
            <a:r>
              <a:rPr lang="de-DE" sz="1600" noProof="0" dirty="0" err="1">
                <a:solidFill>
                  <a:schemeClr val="dk1"/>
                </a:solidFill>
              </a:rPr>
              <a:t>FAIRändern</a:t>
            </a:r>
            <a:r>
              <a:rPr lang="de-DE" sz="1600" noProof="0" dirty="0">
                <a:solidFill>
                  <a:schemeClr val="dk1"/>
                </a:solidFill>
              </a:rPr>
              <a:t> teil?</a:t>
            </a:r>
            <a:endParaRPr lang="de-DE" noProof="0" dirty="0"/>
          </a:p>
          <a:p>
            <a:pPr marL="0" lvl="0" indent="0" algn="l" rtl="0">
              <a:lnSpc>
                <a:spcPct val="140000"/>
              </a:lnSpc>
              <a:spcBef>
                <a:spcPts val="0"/>
              </a:spcBef>
              <a:spcAft>
                <a:spcPts val="0"/>
              </a:spcAft>
              <a:buNone/>
            </a:pPr>
            <a:endParaRPr lang="de-DE" noProof="0" dirty="0"/>
          </a:p>
        </p:txBody>
      </p:sp>
      <p:sp>
        <p:nvSpPr>
          <p:cNvPr id="769" name="Google Shape;769;p83"/>
          <p:cNvSpPr txBox="1">
            <a:spLocks noGrp="1"/>
          </p:cNvSpPr>
          <p:nvPr>
            <p:ph type="subTitle" idx="18"/>
          </p:nvPr>
        </p:nvSpPr>
        <p:spPr>
          <a:xfrm>
            <a:off x="12445825" y="6633400"/>
            <a:ext cx="4813500" cy="1011300"/>
          </a:xfrm>
          <a:prstGeom prst="rect">
            <a:avLst/>
          </a:prstGeom>
        </p:spPr>
        <p:txBody>
          <a:bodyPr spcFirstLastPara="1" wrap="square" lIns="182850" tIns="182850" rIns="182850" bIns="182850" anchor="t" anchorCtr="0">
            <a:normAutofit fontScale="77500" lnSpcReduction="20000"/>
          </a:bodyPr>
          <a:lstStyle/>
          <a:p>
            <a:pPr marL="0" lvl="0" indent="0" algn="l" rtl="0">
              <a:spcBef>
                <a:spcPts val="0"/>
              </a:spcBef>
              <a:spcAft>
                <a:spcPts val="2400"/>
              </a:spcAft>
              <a:buNone/>
            </a:pPr>
            <a:r>
              <a:rPr lang="de-DE" noProof="0" dirty="0"/>
              <a:t>Ziel 4</a:t>
            </a:r>
          </a:p>
        </p:txBody>
      </p:sp>
    </p:spTree>
    <p:extLst>
      <p:ext uri="{BB962C8B-B14F-4D97-AF65-F5344CB8AC3E}">
        <p14:creationId xmlns:p14="http://schemas.microsoft.com/office/powerpoint/2010/main" val="412891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B10513F2-74CB-5D24-14E3-EC1F05285C79}"/>
              </a:ext>
            </a:extLst>
          </p:cNvPr>
          <p:cNvSpPr>
            <a:spLocks noGrp="1"/>
          </p:cNvSpPr>
          <p:nvPr>
            <p:ph type="subTitle" idx="1"/>
          </p:nvPr>
        </p:nvSpPr>
        <p:spPr/>
        <p:txBody>
          <a:bodyPr>
            <a:normAutofit fontScale="77500" lnSpcReduction="20000"/>
          </a:bodyPr>
          <a:lstStyle/>
          <a:p>
            <a:r>
              <a:rPr lang="de-DE" dirty="0"/>
              <a:t>Nachhaltigkeit &amp; Klimaschutz in Ihrer Organisation</a:t>
            </a:r>
          </a:p>
          <a:p>
            <a:endParaRPr lang="de-DE" dirty="0"/>
          </a:p>
        </p:txBody>
      </p:sp>
      <p:sp>
        <p:nvSpPr>
          <p:cNvPr id="3" name="Textplatzhalter 2">
            <a:extLst>
              <a:ext uri="{FF2B5EF4-FFF2-40B4-BE49-F238E27FC236}">
                <a16:creationId xmlns:a16="http://schemas.microsoft.com/office/drawing/2014/main" id="{953EA822-2ED3-F7F7-AEF5-B65BE378AA84}"/>
              </a:ext>
            </a:extLst>
          </p:cNvPr>
          <p:cNvSpPr>
            <a:spLocks noGrp="1"/>
          </p:cNvSpPr>
          <p:nvPr>
            <p:ph type="body" idx="2"/>
          </p:nvPr>
        </p:nvSpPr>
        <p:spPr/>
        <p:txBody>
          <a:bodyPr>
            <a:normAutofit lnSpcReduction="10000"/>
          </a:bodyPr>
          <a:lstStyle/>
          <a:p>
            <a:pPr marL="0" lvl="0" indent="0" algn="l" rtl="0">
              <a:lnSpc>
                <a:spcPct val="140000"/>
              </a:lnSpc>
              <a:spcBef>
                <a:spcPts val="0"/>
              </a:spcBef>
              <a:spcAft>
                <a:spcPts val="0"/>
              </a:spcAft>
              <a:buClr>
                <a:srgbClr val="000000"/>
              </a:buClr>
              <a:buFont typeface="Arial"/>
              <a:buNone/>
            </a:pPr>
            <a:r>
              <a:rPr lang="de-DE" dirty="0">
                <a:solidFill>
                  <a:schemeClr val="dk1"/>
                </a:solidFill>
              </a:rPr>
              <a:t>Was für Initiativen gibt es bereits in Ihrer Organisation für mehr Nachhaltigkeit und Klimaschutz? </a:t>
            </a:r>
          </a:p>
          <a:p>
            <a:pPr marL="0" lvl="0" indent="0" algn="l" rtl="0">
              <a:lnSpc>
                <a:spcPct val="140000"/>
              </a:lnSpc>
              <a:spcBef>
                <a:spcPts val="0"/>
              </a:spcBef>
              <a:spcAft>
                <a:spcPts val="0"/>
              </a:spcAft>
              <a:buClr>
                <a:srgbClr val="000000"/>
              </a:buClr>
              <a:buFont typeface="Arial"/>
              <a:buNone/>
            </a:pPr>
            <a:endParaRPr lang="de-DE" dirty="0">
              <a:solidFill>
                <a:schemeClr val="dk1"/>
              </a:solidFill>
            </a:endParaRPr>
          </a:p>
          <a:p>
            <a:pPr marL="0" lvl="0" indent="0" algn="l" rtl="0">
              <a:lnSpc>
                <a:spcPct val="140000"/>
              </a:lnSpc>
              <a:spcBef>
                <a:spcPts val="0"/>
              </a:spcBef>
              <a:spcAft>
                <a:spcPts val="0"/>
              </a:spcAft>
              <a:buClr>
                <a:srgbClr val="000000"/>
              </a:buClr>
              <a:buFont typeface="Arial"/>
              <a:buNone/>
            </a:pPr>
            <a:r>
              <a:rPr lang="de-DE" dirty="0">
                <a:solidFill>
                  <a:schemeClr val="dk1"/>
                </a:solidFill>
              </a:rPr>
              <a:t>Stellen Sie gerne hier Ihr Engagement vor, um Ihrem Nachhaltigkeitsteam einen positiven Impuls zu Beginn des Workshops mitgeben können. Fügen Sie gerne links verschiedene Bilder dazu ein.</a:t>
            </a:r>
          </a:p>
          <a:p>
            <a:pPr marL="0" lvl="0" indent="0" algn="l" rtl="0">
              <a:lnSpc>
                <a:spcPct val="140000"/>
              </a:lnSpc>
              <a:spcBef>
                <a:spcPts val="0"/>
              </a:spcBef>
              <a:spcAft>
                <a:spcPts val="0"/>
              </a:spcAft>
              <a:buClr>
                <a:srgbClr val="000000"/>
              </a:buClr>
              <a:buFont typeface="Arial"/>
              <a:buNone/>
            </a:pPr>
            <a:endParaRPr lang="de-DE" dirty="0">
              <a:solidFill>
                <a:schemeClr val="dk1"/>
              </a:solidFill>
            </a:endParaRPr>
          </a:p>
          <a:p>
            <a:pPr marL="0" lvl="0" indent="0" algn="l" rtl="0">
              <a:lnSpc>
                <a:spcPct val="140000"/>
              </a:lnSpc>
              <a:spcBef>
                <a:spcPts val="0"/>
              </a:spcBef>
              <a:spcAft>
                <a:spcPts val="0"/>
              </a:spcAft>
              <a:buClr>
                <a:srgbClr val="000000"/>
              </a:buClr>
              <a:buFont typeface="Arial"/>
              <a:buNone/>
            </a:pPr>
            <a:r>
              <a:rPr lang="de-DE" dirty="0">
                <a:solidFill>
                  <a:schemeClr val="dk1"/>
                </a:solidFill>
              </a:rPr>
              <a:t>Zeigen Sie auch gerne auf, wie sich Ihr Team einbringen kann (weitere Folien dazu gibt es im Folgenden).</a:t>
            </a:r>
          </a:p>
        </p:txBody>
      </p:sp>
      <p:sp>
        <p:nvSpPr>
          <p:cNvPr id="4" name="Bildplatzhalter 3">
            <a:extLst>
              <a:ext uri="{FF2B5EF4-FFF2-40B4-BE49-F238E27FC236}">
                <a16:creationId xmlns:a16="http://schemas.microsoft.com/office/drawing/2014/main" id="{D911D59C-D3E7-147E-AA43-CE27C3A37775}"/>
              </a:ext>
            </a:extLst>
          </p:cNvPr>
          <p:cNvSpPr>
            <a:spLocks noGrp="1"/>
          </p:cNvSpPr>
          <p:nvPr>
            <p:ph type="pic" idx="3"/>
          </p:nvPr>
        </p:nvSpPr>
        <p:spPr/>
        <p:txBody>
          <a:bodyPr/>
          <a:lstStyle/>
          <a:p>
            <a:endParaRPr lang="de-DE"/>
          </a:p>
        </p:txBody>
      </p:sp>
      <p:sp>
        <p:nvSpPr>
          <p:cNvPr id="5" name="Textplatzhalter 4">
            <a:extLst>
              <a:ext uri="{FF2B5EF4-FFF2-40B4-BE49-F238E27FC236}">
                <a16:creationId xmlns:a16="http://schemas.microsoft.com/office/drawing/2014/main" id="{1B5A48E4-E5DE-3624-2E57-5FAB37BCF2EC}"/>
              </a:ext>
            </a:extLst>
          </p:cNvPr>
          <p:cNvSpPr>
            <a:spLocks noGrp="1"/>
          </p:cNvSpPr>
          <p:nvPr>
            <p:ph type="body" idx="4"/>
          </p:nvPr>
        </p:nvSpPr>
        <p:spPr/>
        <p:txBody>
          <a:bodyPr/>
          <a:lstStyle/>
          <a:p>
            <a:r>
              <a:rPr lang="de-DE" dirty="0"/>
              <a:t>Unternehmen </a:t>
            </a:r>
            <a:r>
              <a:rPr lang="de-DE" dirty="0" err="1"/>
              <a:t>FAIRändern</a:t>
            </a:r>
            <a:endParaRPr lang="de-DE" dirty="0"/>
          </a:p>
        </p:txBody>
      </p:sp>
      <p:sp>
        <p:nvSpPr>
          <p:cNvPr id="6" name="Bildplatzhalter 5">
            <a:extLst>
              <a:ext uri="{FF2B5EF4-FFF2-40B4-BE49-F238E27FC236}">
                <a16:creationId xmlns:a16="http://schemas.microsoft.com/office/drawing/2014/main" id="{BD3CD9AC-53F8-4755-EBDB-56E6DAAA0CBD}"/>
              </a:ext>
            </a:extLst>
          </p:cNvPr>
          <p:cNvSpPr>
            <a:spLocks noGrp="1"/>
          </p:cNvSpPr>
          <p:nvPr>
            <p:ph type="pic" idx="5"/>
          </p:nvPr>
        </p:nvSpPr>
        <p:spPr/>
        <p:txBody>
          <a:bodyPr/>
          <a:lstStyle/>
          <a:p>
            <a:endParaRPr lang="de-DE"/>
          </a:p>
        </p:txBody>
      </p:sp>
      <p:sp>
        <p:nvSpPr>
          <p:cNvPr id="7" name="Bildplatzhalter 6">
            <a:extLst>
              <a:ext uri="{FF2B5EF4-FFF2-40B4-BE49-F238E27FC236}">
                <a16:creationId xmlns:a16="http://schemas.microsoft.com/office/drawing/2014/main" id="{D0F02705-00D7-DA53-6CBC-82B280811A2E}"/>
              </a:ext>
            </a:extLst>
          </p:cNvPr>
          <p:cNvSpPr>
            <a:spLocks noGrp="1"/>
          </p:cNvSpPr>
          <p:nvPr>
            <p:ph type="pic" idx="6"/>
          </p:nvPr>
        </p:nvSpPr>
        <p:spPr/>
        <p:txBody>
          <a:bodyPr/>
          <a:lstStyle/>
          <a:p>
            <a:endParaRPr lang="de-DE"/>
          </a:p>
        </p:txBody>
      </p:sp>
      <p:sp>
        <p:nvSpPr>
          <p:cNvPr id="8" name="Bildplatzhalter 7">
            <a:extLst>
              <a:ext uri="{FF2B5EF4-FFF2-40B4-BE49-F238E27FC236}">
                <a16:creationId xmlns:a16="http://schemas.microsoft.com/office/drawing/2014/main" id="{6F4450AF-F53D-A67A-AEBC-7AAAC9ACDB39}"/>
              </a:ext>
            </a:extLst>
          </p:cNvPr>
          <p:cNvSpPr>
            <a:spLocks noGrp="1"/>
          </p:cNvSpPr>
          <p:nvPr>
            <p:ph type="pic" idx="7"/>
          </p:nvPr>
        </p:nvSpPr>
        <p:spPr/>
        <p:txBody>
          <a:bodyPr/>
          <a:lstStyle/>
          <a:p>
            <a:endParaRPr lang="de-DE"/>
          </a:p>
        </p:txBody>
      </p:sp>
    </p:spTree>
    <p:extLst>
      <p:ext uri="{BB962C8B-B14F-4D97-AF65-F5344CB8AC3E}">
        <p14:creationId xmlns:p14="http://schemas.microsoft.com/office/powerpoint/2010/main" val="1595436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98D9639-3513-38B6-B085-175138757CB6}"/>
              </a:ext>
            </a:extLst>
          </p:cNvPr>
          <p:cNvSpPr>
            <a:spLocks noGrp="1"/>
          </p:cNvSpPr>
          <p:nvPr>
            <p:ph type="body" idx="1"/>
          </p:nvPr>
        </p:nvSpPr>
        <p:spPr/>
        <p:txBody>
          <a:bodyPr/>
          <a:lstStyle/>
          <a:p>
            <a:r>
              <a:rPr lang="de-DE" dirty="0"/>
              <a:t>Unternehmen </a:t>
            </a:r>
            <a:r>
              <a:rPr lang="de-DE" dirty="0" err="1"/>
              <a:t>FAIRändern</a:t>
            </a:r>
            <a:endParaRPr lang="de-DE" dirty="0"/>
          </a:p>
        </p:txBody>
      </p:sp>
      <p:sp>
        <p:nvSpPr>
          <p:cNvPr id="3" name="Bildplatzhalter 2">
            <a:extLst>
              <a:ext uri="{FF2B5EF4-FFF2-40B4-BE49-F238E27FC236}">
                <a16:creationId xmlns:a16="http://schemas.microsoft.com/office/drawing/2014/main" id="{D87526DB-8EDD-C6C5-F4B1-007F6FBCC10C}"/>
              </a:ext>
            </a:extLst>
          </p:cNvPr>
          <p:cNvSpPr>
            <a:spLocks noGrp="1"/>
          </p:cNvSpPr>
          <p:nvPr>
            <p:ph type="pic" idx="2"/>
          </p:nvPr>
        </p:nvSpPr>
        <p:spPr/>
        <p:txBody>
          <a:bodyPr/>
          <a:lstStyle/>
          <a:p>
            <a:endParaRPr lang="de-DE"/>
          </a:p>
        </p:txBody>
      </p:sp>
      <p:sp>
        <p:nvSpPr>
          <p:cNvPr id="4" name="Bildplatzhalter 3">
            <a:extLst>
              <a:ext uri="{FF2B5EF4-FFF2-40B4-BE49-F238E27FC236}">
                <a16:creationId xmlns:a16="http://schemas.microsoft.com/office/drawing/2014/main" id="{31E62C8A-3032-FD79-F9D4-BFB84A8B3F9D}"/>
              </a:ext>
            </a:extLst>
          </p:cNvPr>
          <p:cNvSpPr>
            <a:spLocks noGrp="1"/>
          </p:cNvSpPr>
          <p:nvPr>
            <p:ph type="pic" idx="3"/>
          </p:nvPr>
        </p:nvSpPr>
        <p:spPr/>
        <p:txBody>
          <a:bodyPr/>
          <a:lstStyle/>
          <a:p>
            <a:endParaRPr lang="de-DE"/>
          </a:p>
        </p:txBody>
      </p:sp>
      <p:sp>
        <p:nvSpPr>
          <p:cNvPr id="5" name="Bildplatzhalter 4">
            <a:extLst>
              <a:ext uri="{FF2B5EF4-FFF2-40B4-BE49-F238E27FC236}">
                <a16:creationId xmlns:a16="http://schemas.microsoft.com/office/drawing/2014/main" id="{D91CB248-F95B-395E-7F3E-1D34AB92A05F}"/>
              </a:ext>
            </a:extLst>
          </p:cNvPr>
          <p:cNvSpPr>
            <a:spLocks noGrp="1"/>
          </p:cNvSpPr>
          <p:nvPr>
            <p:ph type="pic" idx="4"/>
          </p:nvPr>
        </p:nvSpPr>
        <p:spPr/>
        <p:txBody>
          <a:bodyPr/>
          <a:lstStyle/>
          <a:p>
            <a:endParaRPr lang="de-DE"/>
          </a:p>
        </p:txBody>
      </p:sp>
      <p:sp>
        <p:nvSpPr>
          <p:cNvPr id="6" name="Bildplatzhalter 5">
            <a:extLst>
              <a:ext uri="{FF2B5EF4-FFF2-40B4-BE49-F238E27FC236}">
                <a16:creationId xmlns:a16="http://schemas.microsoft.com/office/drawing/2014/main" id="{2BFB3ACE-686E-62E1-DB02-6195580A604A}"/>
              </a:ext>
            </a:extLst>
          </p:cNvPr>
          <p:cNvSpPr>
            <a:spLocks noGrp="1"/>
          </p:cNvSpPr>
          <p:nvPr>
            <p:ph type="pic" idx="5"/>
          </p:nvPr>
        </p:nvSpPr>
        <p:spPr/>
        <p:txBody>
          <a:bodyPr/>
          <a:lstStyle/>
          <a:p>
            <a:endParaRPr lang="de-DE"/>
          </a:p>
        </p:txBody>
      </p:sp>
      <p:sp>
        <p:nvSpPr>
          <p:cNvPr id="7" name="Bildplatzhalter 6">
            <a:extLst>
              <a:ext uri="{FF2B5EF4-FFF2-40B4-BE49-F238E27FC236}">
                <a16:creationId xmlns:a16="http://schemas.microsoft.com/office/drawing/2014/main" id="{2C5D0FA5-5877-8456-242C-8B765CC7D054}"/>
              </a:ext>
            </a:extLst>
          </p:cNvPr>
          <p:cNvSpPr>
            <a:spLocks noGrp="1"/>
          </p:cNvSpPr>
          <p:nvPr>
            <p:ph type="pic" idx="6"/>
          </p:nvPr>
        </p:nvSpPr>
        <p:spPr/>
        <p:txBody>
          <a:bodyPr/>
          <a:lstStyle/>
          <a:p>
            <a:endParaRPr lang="de-DE"/>
          </a:p>
        </p:txBody>
      </p:sp>
    </p:spTree>
    <p:extLst>
      <p:ext uri="{BB962C8B-B14F-4D97-AF65-F5344CB8AC3E}">
        <p14:creationId xmlns:p14="http://schemas.microsoft.com/office/powerpoint/2010/main" val="31969573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4"/>
        <p:cNvGrpSpPr/>
        <p:nvPr/>
      </p:nvGrpSpPr>
      <p:grpSpPr>
        <a:xfrm>
          <a:off x="0" y="0"/>
          <a:ext cx="0" cy="0"/>
          <a:chOff x="0" y="0"/>
          <a:chExt cx="0" cy="0"/>
        </a:xfrm>
      </p:grpSpPr>
      <p:sp>
        <p:nvSpPr>
          <p:cNvPr id="455" name="Google Shape;455;p51"/>
          <p:cNvSpPr txBox="1">
            <a:spLocks noGrp="1"/>
          </p:cNvSpPr>
          <p:nvPr>
            <p:ph type="title"/>
          </p:nvPr>
        </p:nvSpPr>
        <p:spPr>
          <a:xfrm>
            <a:off x="1054650" y="1052700"/>
            <a:ext cx="16178700" cy="8181600"/>
          </a:xfrm>
          <a:prstGeom prst="rect">
            <a:avLst/>
          </a:prstGeom>
        </p:spPr>
        <p:txBody>
          <a:bodyPr spcFirstLastPara="1" wrap="square" lIns="182850" tIns="182850" rIns="182850" bIns="182850" anchor="ctr" anchorCtr="0">
            <a:normAutofit/>
          </a:bodyPr>
          <a:lstStyle/>
          <a:p>
            <a:pPr marL="0" lvl="0" indent="0" algn="ctr" rtl="0">
              <a:spcBef>
                <a:spcPts val="0"/>
              </a:spcBef>
              <a:spcAft>
                <a:spcPts val="0"/>
              </a:spcAft>
              <a:buNone/>
            </a:pPr>
            <a:r>
              <a:rPr lang="de-DE" sz="11500" dirty="0">
                <a:solidFill>
                  <a:schemeClr val="accent4"/>
                </a:solidFill>
              </a:rPr>
              <a:t>Projektmanagement</a:t>
            </a:r>
          </a:p>
        </p:txBody>
      </p:sp>
    </p:spTree>
    <p:extLst>
      <p:ext uri="{BB962C8B-B14F-4D97-AF65-F5344CB8AC3E}">
        <p14:creationId xmlns:p14="http://schemas.microsoft.com/office/powerpoint/2010/main" val="3656002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7" name="Google Shape;667;p74"/>
          <p:cNvSpPr txBox="1">
            <a:spLocks noGrp="1"/>
          </p:cNvSpPr>
          <p:nvPr>
            <p:ph type="body" idx="2"/>
          </p:nvPr>
        </p:nvSpPr>
        <p:spPr>
          <a:xfrm>
            <a:off x="1453275" y="4278050"/>
            <a:ext cx="3077700" cy="2328900"/>
          </a:xfrm>
          <a:prstGeom prst="rect">
            <a:avLst/>
          </a:prstGeom>
        </p:spPr>
        <p:txBody>
          <a:bodyPr spcFirstLastPara="1" wrap="square" lIns="182850" tIns="182850" rIns="182850" bIns="182850" anchor="t" anchorCtr="0">
            <a:noAutofit/>
          </a:bodyPr>
          <a:lstStyle/>
          <a:p>
            <a:pPr marL="0" lvl="0" indent="0" algn="ctr" rtl="0">
              <a:lnSpc>
                <a:spcPct val="140000"/>
              </a:lnSpc>
              <a:spcBef>
                <a:spcPts val="0"/>
              </a:spcBef>
              <a:spcAft>
                <a:spcPts val="0"/>
              </a:spcAft>
              <a:buNone/>
            </a:pPr>
            <a:r>
              <a:rPr lang="de-DE" sz="1200" noProof="0" dirty="0"/>
              <a:t>In dieser Phase werden die Ziele des Projekts festgelegt und Potentiale für nachhaltige Maßnahmen in Ihrer Organisation identifiziert. Es sollten dabei Ressourcen, Risiken und Stakeholder berücksichtigt werden</a:t>
            </a:r>
          </a:p>
        </p:txBody>
      </p:sp>
      <p:sp>
        <p:nvSpPr>
          <p:cNvPr id="668" name="Google Shape;668;p74"/>
          <p:cNvSpPr txBox="1">
            <a:spLocks noGrp="1"/>
          </p:cNvSpPr>
          <p:nvPr>
            <p:ph type="subTitle" idx="1"/>
          </p:nvPr>
        </p:nvSpPr>
        <p:spPr>
          <a:xfrm>
            <a:off x="1453275" y="2602425"/>
            <a:ext cx="3077700" cy="10290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sz="2200" noProof="0" dirty="0"/>
              <a:t>Phase 1: </a:t>
            </a:r>
            <a:br>
              <a:rPr lang="de-DE" sz="2200" noProof="0" dirty="0"/>
            </a:br>
            <a:r>
              <a:rPr lang="de-DE" sz="2000" noProof="0" dirty="0"/>
              <a:t>Analyse &amp; Planung</a:t>
            </a:r>
            <a:endParaRPr lang="de-DE" sz="2200" noProof="0" dirty="0"/>
          </a:p>
        </p:txBody>
      </p:sp>
      <p:sp>
        <p:nvSpPr>
          <p:cNvPr id="669" name="Google Shape;669;p74"/>
          <p:cNvSpPr txBox="1">
            <a:spLocks noGrp="1"/>
          </p:cNvSpPr>
          <p:nvPr>
            <p:ph type="body" idx="3"/>
          </p:nvPr>
        </p:nvSpPr>
        <p:spPr>
          <a:xfrm>
            <a:off x="6239625" y="9454200"/>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endParaRPr dirty="0"/>
          </a:p>
        </p:txBody>
      </p:sp>
      <p:sp>
        <p:nvSpPr>
          <p:cNvPr id="670" name="Google Shape;670;p74"/>
          <p:cNvSpPr txBox="1">
            <a:spLocks noGrp="1"/>
          </p:cNvSpPr>
          <p:nvPr>
            <p:ph type="subTitle" idx="5"/>
          </p:nvPr>
        </p:nvSpPr>
        <p:spPr>
          <a:xfrm>
            <a:off x="5293375" y="2602425"/>
            <a:ext cx="3600000" cy="10290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sz="2200" noProof="0" dirty="0"/>
              <a:t>Phase 2: </a:t>
            </a:r>
            <a:br>
              <a:rPr lang="de-DE" sz="2200" noProof="0" dirty="0"/>
            </a:br>
            <a:r>
              <a:rPr lang="de-DE" sz="2000" noProof="0" dirty="0"/>
              <a:t>Umsetzung &amp; Überwachung</a:t>
            </a:r>
            <a:endParaRPr lang="de-DE" sz="2200" noProof="0" dirty="0"/>
          </a:p>
        </p:txBody>
      </p:sp>
      <p:sp>
        <p:nvSpPr>
          <p:cNvPr id="671" name="Google Shape;671;p74"/>
          <p:cNvSpPr txBox="1">
            <a:spLocks noGrp="1"/>
          </p:cNvSpPr>
          <p:nvPr>
            <p:ph type="body" idx="6"/>
          </p:nvPr>
        </p:nvSpPr>
        <p:spPr>
          <a:xfrm>
            <a:off x="5554525" y="4278050"/>
            <a:ext cx="3077700" cy="2328900"/>
          </a:xfrm>
          <a:prstGeom prst="rect">
            <a:avLst/>
          </a:prstGeom>
        </p:spPr>
        <p:txBody>
          <a:bodyPr spcFirstLastPara="1" wrap="square" lIns="182850" tIns="182850" rIns="182850" bIns="182850" anchor="t" anchorCtr="0">
            <a:noAutofit/>
          </a:bodyPr>
          <a:lstStyle/>
          <a:p>
            <a:pPr marL="0" lvl="0" indent="0" algn="ctr" rtl="0">
              <a:lnSpc>
                <a:spcPct val="140000"/>
              </a:lnSpc>
              <a:spcBef>
                <a:spcPts val="0"/>
              </a:spcBef>
              <a:spcAft>
                <a:spcPts val="0"/>
              </a:spcAft>
              <a:buNone/>
            </a:pPr>
            <a:r>
              <a:rPr lang="de-DE" sz="1200" noProof="0" dirty="0"/>
              <a:t>Durchführung der geplanten Maßnahmen, kontinuierliche Überwachung Ihres Projektfortschritts und Implementierung von nachhaltigen Praktiken, um die angestrebten Ziele in Bezug auf Nachhaltigkeit zu erreichen.</a:t>
            </a:r>
          </a:p>
        </p:txBody>
      </p:sp>
      <p:sp>
        <p:nvSpPr>
          <p:cNvPr id="673" name="Google Shape;673;p74"/>
          <p:cNvSpPr txBox="1">
            <a:spLocks noGrp="1"/>
          </p:cNvSpPr>
          <p:nvPr>
            <p:ph type="subTitle" idx="8"/>
          </p:nvPr>
        </p:nvSpPr>
        <p:spPr>
          <a:xfrm>
            <a:off x="9322625" y="2602425"/>
            <a:ext cx="3744000" cy="10290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sz="2200" noProof="0" dirty="0"/>
              <a:t>Phase 3: </a:t>
            </a:r>
            <a:br>
              <a:rPr lang="de-DE" sz="2200" noProof="0" dirty="0"/>
            </a:br>
            <a:r>
              <a:rPr lang="de-DE" sz="2200" noProof="0" dirty="0"/>
              <a:t>Bewertung &amp; Anpassung</a:t>
            </a:r>
          </a:p>
        </p:txBody>
      </p:sp>
      <p:sp>
        <p:nvSpPr>
          <p:cNvPr id="674" name="Google Shape;674;p74"/>
          <p:cNvSpPr txBox="1">
            <a:spLocks noGrp="1"/>
          </p:cNvSpPr>
          <p:nvPr>
            <p:ph type="body" idx="9"/>
          </p:nvPr>
        </p:nvSpPr>
        <p:spPr>
          <a:xfrm>
            <a:off x="9655775" y="4278050"/>
            <a:ext cx="3077700" cy="2328900"/>
          </a:xfrm>
          <a:prstGeom prst="rect">
            <a:avLst/>
          </a:prstGeom>
        </p:spPr>
        <p:txBody>
          <a:bodyPr spcFirstLastPara="1" wrap="square" lIns="182850" tIns="182850" rIns="182850" bIns="182850" anchor="t" anchorCtr="0">
            <a:noAutofit/>
          </a:bodyPr>
          <a:lstStyle/>
          <a:p>
            <a:pPr marL="0" lvl="0" indent="0" algn="ctr" rtl="0">
              <a:lnSpc>
                <a:spcPct val="140000"/>
              </a:lnSpc>
              <a:spcBef>
                <a:spcPts val="0"/>
              </a:spcBef>
              <a:spcAft>
                <a:spcPts val="0"/>
              </a:spcAft>
              <a:buNone/>
            </a:pPr>
            <a:r>
              <a:rPr lang="de-DE" sz="1200" noProof="0" dirty="0"/>
              <a:t>Bewertung des Projekts, um festzustellen, ob die angestrebten nachhaltigen Ergebnisse erreicht wurden. Analyse von </a:t>
            </a:r>
            <a:r>
              <a:rPr lang="de-DE" sz="1200" noProof="0" dirty="0" err="1"/>
              <a:t>Lessons</a:t>
            </a:r>
            <a:r>
              <a:rPr lang="de-DE" sz="1200" noProof="0" dirty="0"/>
              <a:t> </a:t>
            </a:r>
            <a:r>
              <a:rPr lang="de-DE" sz="1200" noProof="0" dirty="0" err="1"/>
              <a:t>Learned</a:t>
            </a:r>
            <a:r>
              <a:rPr lang="de-DE" sz="1200" noProof="0" dirty="0"/>
              <a:t> und Anpassungen, um die Nachhaltigkeit kontinuierlich zu verbessern.</a:t>
            </a:r>
          </a:p>
        </p:txBody>
      </p:sp>
      <p:sp>
        <p:nvSpPr>
          <p:cNvPr id="676" name="Google Shape;676;p74"/>
          <p:cNvSpPr txBox="1">
            <a:spLocks noGrp="1"/>
          </p:cNvSpPr>
          <p:nvPr>
            <p:ph type="subTitle" idx="14"/>
          </p:nvPr>
        </p:nvSpPr>
        <p:spPr>
          <a:xfrm>
            <a:off x="13405875" y="2602425"/>
            <a:ext cx="3780000" cy="10290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sz="2200" noProof="0" dirty="0"/>
              <a:t>Phase 4: </a:t>
            </a:r>
            <a:br>
              <a:rPr lang="de-DE" sz="2200" noProof="0" dirty="0"/>
            </a:br>
            <a:r>
              <a:rPr lang="de-DE" sz="2200" noProof="0" dirty="0"/>
              <a:t>Abschluss &amp; Nachbereitung</a:t>
            </a:r>
          </a:p>
        </p:txBody>
      </p:sp>
      <p:sp>
        <p:nvSpPr>
          <p:cNvPr id="677" name="Google Shape;677;p74"/>
          <p:cNvSpPr txBox="1">
            <a:spLocks noGrp="1"/>
          </p:cNvSpPr>
          <p:nvPr>
            <p:ph type="body" idx="15"/>
          </p:nvPr>
        </p:nvSpPr>
        <p:spPr>
          <a:xfrm>
            <a:off x="13757025" y="4278050"/>
            <a:ext cx="3077700" cy="2328900"/>
          </a:xfrm>
          <a:prstGeom prst="rect">
            <a:avLst/>
          </a:prstGeom>
        </p:spPr>
        <p:txBody>
          <a:bodyPr spcFirstLastPara="1" wrap="square" lIns="182850" tIns="182850" rIns="182850" bIns="182850" anchor="t" anchorCtr="0">
            <a:noAutofit/>
          </a:bodyPr>
          <a:lstStyle/>
          <a:p>
            <a:pPr marL="0" lvl="0" indent="0" algn="ctr" rtl="0">
              <a:lnSpc>
                <a:spcPct val="140000"/>
              </a:lnSpc>
              <a:spcBef>
                <a:spcPts val="0"/>
              </a:spcBef>
              <a:spcAft>
                <a:spcPts val="0"/>
              </a:spcAft>
              <a:buNone/>
            </a:pPr>
            <a:r>
              <a:rPr lang="de-DE" sz="1200" noProof="0" dirty="0"/>
              <a:t>Formeller Projektabschluss, Dokumentation relevanter Unterlagen und Bewertung der Nachhaltigkeit des Projekts. Reflexion von Erfolgen und Herausforderungen zur Gewinnung von Erkenntnissen für zukünftige nachhaltige Projekte.</a:t>
            </a:r>
          </a:p>
        </p:txBody>
      </p:sp>
      <p:pic>
        <p:nvPicPr>
          <p:cNvPr id="9" name="Grafik 8" descr="Ein Bild, das Entwurf, Lineart, Zeichnung, Clipart enthält.&#10;&#10;Automatisch generierte Beschreibung">
            <a:extLst>
              <a:ext uri="{FF2B5EF4-FFF2-40B4-BE49-F238E27FC236}">
                <a16:creationId xmlns:a16="http://schemas.microsoft.com/office/drawing/2014/main" id="{D7F769D1-851B-CF4C-4FF7-23017097ECD5}"/>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2038163" y="7432015"/>
            <a:ext cx="1907923" cy="1645919"/>
          </a:xfrm>
          <a:prstGeom prst="rect">
            <a:avLst/>
          </a:prstGeom>
        </p:spPr>
      </p:pic>
      <p:pic>
        <p:nvPicPr>
          <p:cNvPr id="11" name="Grafik 10" descr="Ein Bild, das Zeichnung, Schwarzweiß, Kunst, Design enthält.&#10;&#10;Automatisch generierte Beschreibung mit mittlerer Zuverlässigkeit">
            <a:extLst>
              <a:ext uri="{FF2B5EF4-FFF2-40B4-BE49-F238E27FC236}">
                <a16:creationId xmlns:a16="http://schemas.microsoft.com/office/drawing/2014/main" id="{538EAD22-200D-152E-D3E9-CDAB594878C9}"/>
              </a:ext>
            </a:extLst>
          </p:cNvPr>
          <p:cNvPicPr>
            <a:picLocks noChangeAspect="1"/>
          </p:cNvPicPr>
          <p:nvPr/>
        </p:nvPicPr>
        <p:blipFill>
          <a:blip r:embed="rId4"/>
          <a:stretch>
            <a:fillRect/>
          </a:stretch>
        </p:blipFill>
        <p:spPr>
          <a:xfrm>
            <a:off x="14673507" y="7432014"/>
            <a:ext cx="1244735" cy="1636625"/>
          </a:xfrm>
          <a:prstGeom prst="rect">
            <a:avLst/>
          </a:prstGeom>
        </p:spPr>
      </p:pic>
      <p:pic>
        <p:nvPicPr>
          <p:cNvPr id="15" name="Grafik 14" descr="Ein Bild, das Zeichnung, Entwurf, Grafiken, Kunst enthält.&#10;&#10;Automatisch generierte Beschreibung">
            <a:extLst>
              <a:ext uri="{FF2B5EF4-FFF2-40B4-BE49-F238E27FC236}">
                <a16:creationId xmlns:a16="http://schemas.microsoft.com/office/drawing/2014/main" id="{1793D229-1E3B-C8F2-3757-03A444F99C26}"/>
              </a:ext>
            </a:extLst>
          </p:cNvPr>
          <p:cNvPicPr>
            <a:picLocks noChangeAspect="1"/>
          </p:cNvPicPr>
          <p:nvPr/>
        </p:nvPicPr>
        <p:blipFill>
          <a:blip r:embed="rId5"/>
          <a:stretch>
            <a:fillRect/>
          </a:stretch>
        </p:blipFill>
        <p:spPr>
          <a:xfrm>
            <a:off x="6374522" y="7495881"/>
            <a:ext cx="1437706" cy="1508890"/>
          </a:xfrm>
          <a:prstGeom prst="rect">
            <a:avLst/>
          </a:prstGeom>
        </p:spPr>
      </p:pic>
      <p:pic>
        <p:nvPicPr>
          <p:cNvPr id="17" name="Grafik 16" descr="Ein Bild, das Clipart, Zeichnung, Entwurf, Darstellung enthält.&#10;&#10;Automatisch generierte Beschreibung">
            <a:extLst>
              <a:ext uri="{FF2B5EF4-FFF2-40B4-BE49-F238E27FC236}">
                <a16:creationId xmlns:a16="http://schemas.microsoft.com/office/drawing/2014/main" id="{0BEF0B1B-D302-7849-4901-B8447A3BA801}"/>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10375473" y="7432015"/>
            <a:ext cx="1638304" cy="1636625"/>
          </a:xfrm>
          <a:prstGeom prst="rect">
            <a:avLst/>
          </a:prstGeom>
        </p:spPr>
      </p:pic>
    </p:spTree>
    <p:extLst>
      <p:ext uri="{BB962C8B-B14F-4D97-AF65-F5344CB8AC3E}">
        <p14:creationId xmlns:p14="http://schemas.microsoft.com/office/powerpoint/2010/main" val="653091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4815CBE-BED0-48BD-C048-1BBA57E06214}"/>
              </a:ext>
            </a:extLst>
          </p:cNvPr>
          <p:cNvSpPr>
            <a:spLocks noGrp="1"/>
          </p:cNvSpPr>
          <p:nvPr>
            <p:ph type="body" idx="1"/>
          </p:nvPr>
        </p:nvSpPr>
        <p:spPr>
          <a:xfrm>
            <a:off x="5438725" y="5143500"/>
            <a:ext cx="7296000" cy="2973600"/>
          </a:xfrm>
        </p:spPr>
        <p:txBody>
          <a:bodyPr>
            <a:normAutofit/>
          </a:bodyPr>
          <a:lstStyle/>
          <a:p>
            <a:pPr marL="127000" indent="0">
              <a:buNone/>
            </a:pPr>
            <a:r>
              <a:rPr lang="de-DE" sz="1800" b="1" noProof="0" dirty="0"/>
              <a:t>Schritt 1: Teambildung</a:t>
            </a:r>
          </a:p>
          <a:p>
            <a:pPr marL="127000" indent="0">
              <a:buNone/>
            </a:pPr>
            <a:r>
              <a:rPr lang="de-DE" sz="1800" b="1" noProof="0" dirty="0"/>
              <a:t>Schritt 2: Erklärung der Aktivierung</a:t>
            </a:r>
          </a:p>
          <a:p>
            <a:pPr marL="127000" indent="0">
              <a:buNone/>
            </a:pPr>
            <a:r>
              <a:rPr lang="de-DE" sz="1800" b="1" noProof="0" dirty="0"/>
              <a:t>Schritt 3: Zeitvorgabe </a:t>
            </a:r>
          </a:p>
          <a:p>
            <a:pPr marL="127000" indent="0">
              <a:buNone/>
            </a:pPr>
            <a:r>
              <a:rPr lang="de-DE" sz="1800" b="1" noProof="0" dirty="0"/>
              <a:t>Schritt 4: Interaktion</a:t>
            </a:r>
          </a:p>
          <a:p>
            <a:pPr marL="127000" indent="0">
              <a:buNone/>
            </a:pPr>
            <a:r>
              <a:rPr lang="de-DE" sz="1800" b="1" noProof="0" dirty="0"/>
              <a:t>Schritt 5: Zeitliche Begrenzung</a:t>
            </a:r>
          </a:p>
          <a:p>
            <a:pPr marL="127000" indent="0">
              <a:buNone/>
            </a:pPr>
            <a:r>
              <a:rPr lang="de-DE" sz="1800" b="1" noProof="0" dirty="0"/>
              <a:t>Schritt 6: Ideenabstimmung </a:t>
            </a:r>
          </a:p>
        </p:txBody>
      </p:sp>
      <p:sp>
        <p:nvSpPr>
          <p:cNvPr id="4" name="Textplatzhalter 3">
            <a:extLst>
              <a:ext uri="{FF2B5EF4-FFF2-40B4-BE49-F238E27FC236}">
                <a16:creationId xmlns:a16="http://schemas.microsoft.com/office/drawing/2014/main" id="{7A3ECD3B-78F3-932C-BA14-9318C8B3C632}"/>
              </a:ext>
            </a:extLst>
          </p:cNvPr>
          <p:cNvSpPr>
            <a:spLocks noGrp="1"/>
          </p:cNvSpPr>
          <p:nvPr>
            <p:ph type="body" idx="3"/>
          </p:nvPr>
        </p:nvSpPr>
        <p:spPr/>
        <p:txBody>
          <a:bodyPr/>
          <a:lstStyle/>
          <a:p>
            <a:endParaRPr lang="de-DE"/>
          </a:p>
        </p:txBody>
      </p:sp>
      <p:sp>
        <p:nvSpPr>
          <p:cNvPr id="7" name="Google Shape;505;p58">
            <a:extLst>
              <a:ext uri="{FF2B5EF4-FFF2-40B4-BE49-F238E27FC236}">
                <a16:creationId xmlns:a16="http://schemas.microsoft.com/office/drawing/2014/main" id="{A57FAEF8-003A-4D79-233D-889F0A83599F}"/>
              </a:ext>
            </a:extLst>
          </p:cNvPr>
          <p:cNvSpPr txBox="1">
            <a:spLocks/>
          </p:cNvSpPr>
          <p:nvPr/>
        </p:nvSpPr>
        <p:spPr>
          <a:xfrm>
            <a:off x="4135425" y="1905000"/>
            <a:ext cx="10641900" cy="28995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1pPr>
            <a:lvl2pPr marL="914400" marR="0" lvl="1"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2pPr>
            <a:lvl3pPr marL="1371600" marR="0" lvl="2"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3pPr>
            <a:lvl4pPr marL="1828800" marR="0" lvl="3"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4pPr>
            <a:lvl5pPr marL="2286000" marR="0" lvl="4"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5pPr>
            <a:lvl6pPr marL="2743200" marR="0" lvl="5"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6pPr>
            <a:lvl7pPr marL="3200400" marR="0" lvl="6"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7pPr>
            <a:lvl8pPr marL="3657600" marR="0" lvl="7"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8pPr>
            <a:lvl9pPr marL="4114800" marR="0" lvl="8" indent="-330200" algn="ctr" rtl="0">
              <a:lnSpc>
                <a:spcPct val="115000"/>
              </a:lnSpc>
              <a:spcBef>
                <a:spcPts val="0"/>
              </a:spcBef>
              <a:spcAft>
                <a:spcPts val="0"/>
              </a:spcAft>
              <a:buClr>
                <a:schemeClr val="accent1"/>
              </a:buClr>
              <a:buSzPts val="1600"/>
              <a:buFont typeface="IBM Plex Mono"/>
              <a:buChar char="■"/>
              <a:defRPr sz="1600" b="0" i="0" u="none" strike="noStrike" cap="none">
                <a:solidFill>
                  <a:schemeClr val="accent1"/>
                </a:solidFill>
                <a:latin typeface="IBM Plex Mono"/>
                <a:ea typeface="IBM Plex Mono"/>
                <a:cs typeface="IBM Plex Mono"/>
                <a:sym typeface="IBM Plex Mono"/>
              </a:defRPr>
            </a:lvl9pPr>
          </a:lstStyle>
          <a:p>
            <a:pPr marL="0" indent="0">
              <a:spcAft>
                <a:spcPts val="2400"/>
              </a:spcAft>
              <a:buFont typeface="IBM Plex Mono"/>
              <a:buNone/>
            </a:pPr>
            <a:r>
              <a:rPr lang="de-DE" sz="6000" dirty="0">
                <a:latin typeface="DM Serif Display" pitchFamily="2" charset="0"/>
              </a:rPr>
              <a:t>Aktivierung: </a:t>
            </a:r>
            <a:br>
              <a:rPr lang="de-DE" sz="6000" dirty="0">
                <a:latin typeface="DM Serif Display" pitchFamily="2" charset="0"/>
              </a:rPr>
            </a:br>
            <a:r>
              <a:rPr lang="de-DE" sz="6000" dirty="0">
                <a:latin typeface="DM Serif Display" pitchFamily="2" charset="0"/>
              </a:rPr>
              <a:t>Vorstellung der Projektidee</a:t>
            </a:r>
          </a:p>
        </p:txBody>
      </p:sp>
    </p:spTree>
    <p:extLst>
      <p:ext uri="{BB962C8B-B14F-4D97-AF65-F5344CB8AC3E}">
        <p14:creationId xmlns:p14="http://schemas.microsoft.com/office/powerpoint/2010/main" val="645673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4"/>
        <p:cNvGrpSpPr/>
        <p:nvPr/>
      </p:nvGrpSpPr>
      <p:grpSpPr>
        <a:xfrm>
          <a:off x="0" y="0"/>
          <a:ext cx="0" cy="0"/>
          <a:chOff x="0" y="0"/>
          <a:chExt cx="0" cy="0"/>
        </a:xfrm>
      </p:grpSpPr>
      <p:sp>
        <p:nvSpPr>
          <p:cNvPr id="455" name="Google Shape;455;p51"/>
          <p:cNvSpPr txBox="1">
            <a:spLocks noGrp="1"/>
          </p:cNvSpPr>
          <p:nvPr>
            <p:ph type="title"/>
          </p:nvPr>
        </p:nvSpPr>
        <p:spPr>
          <a:xfrm>
            <a:off x="1054650" y="1052700"/>
            <a:ext cx="16178700" cy="8181600"/>
          </a:xfrm>
          <a:prstGeom prst="rect">
            <a:avLst/>
          </a:prstGeom>
        </p:spPr>
        <p:txBody>
          <a:bodyPr spcFirstLastPara="1" wrap="square" lIns="182850" tIns="182850" rIns="182850" bIns="182850" anchor="ctr" anchorCtr="0">
            <a:normAutofit/>
          </a:bodyPr>
          <a:lstStyle/>
          <a:p>
            <a:pPr marL="0" lvl="0" indent="0" algn="ctr" rtl="0">
              <a:spcBef>
                <a:spcPts val="0"/>
              </a:spcBef>
              <a:spcAft>
                <a:spcPts val="0"/>
              </a:spcAft>
              <a:buNone/>
            </a:pPr>
            <a:r>
              <a:rPr lang="de-DE" sz="11500" noProof="0" dirty="0">
                <a:solidFill>
                  <a:schemeClr val="accent4"/>
                </a:solidFill>
              </a:rPr>
              <a:t>Risiken &amp; Erfolgsfaktoren</a:t>
            </a:r>
          </a:p>
        </p:txBody>
      </p:sp>
    </p:spTree>
    <p:extLst>
      <p:ext uri="{BB962C8B-B14F-4D97-AF65-F5344CB8AC3E}">
        <p14:creationId xmlns:p14="http://schemas.microsoft.com/office/powerpoint/2010/main" val="4151394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6"/>
          <p:cNvSpPr txBox="1">
            <a:spLocks noGrp="1"/>
          </p:cNvSpPr>
          <p:nvPr>
            <p:ph type="body" idx="1"/>
          </p:nvPr>
        </p:nvSpPr>
        <p:spPr>
          <a:xfrm rot="-5400000">
            <a:off x="-2328517" y="4707526"/>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t>Unternehmen </a:t>
            </a:r>
            <a:r>
              <a:rPr lang="de-DE" noProof="0" dirty="0" err="1"/>
              <a:t>FAIRändern</a:t>
            </a:r>
            <a:endParaRPr lang="de-DE" noProof="0" dirty="0"/>
          </a:p>
        </p:txBody>
      </p:sp>
      <p:sp>
        <p:nvSpPr>
          <p:cNvPr id="490" name="Google Shape;490;p56"/>
          <p:cNvSpPr txBox="1">
            <a:spLocks noGrp="1"/>
          </p:cNvSpPr>
          <p:nvPr>
            <p:ph type="subTitle" idx="2"/>
          </p:nvPr>
        </p:nvSpPr>
        <p:spPr>
          <a:xfrm>
            <a:off x="1677800" y="914400"/>
            <a:ext cx="9925500" cy="2899500"/>
          </a:xfrm>
          <a:prstGeom prst="rect">
            <a:avLst/>
          </a:prstGeom>
        </p:spPr>
        <p:txBody>
          <a:bodyPr spcFirstLastPara="1" wrap="square" lIns="182850" tIns="182850" rIns="182850" bIns="182850" anchor="t" anchorCtr="0">
            <a:normAutofit fontScale="77500" lnSpcReduction="20000"/>
          </a:bodyPr>
          <a:lstStyle/>
          <a:p>
            <a:pPr marL="0" lvl="0" indent="0" algn="l" rtl="0">
              <a:spcBef>
                <a:spcPts val="0"/>
              </a:spcBef>
              <a:spcAft>
                <a:spcPts val="2400"/>
              </a:spcAft>
              <a:buNone/>
            </a:pPr>
            <a:r>
              <a:rPr lang="de-DE" noProof="0" dirty="0"/>
              <a:t>Welche Stolpersteine können Ihrem Projekt begegnen?</a:t>
            </a:r>
          </a:p>
        </p:txBody>
      </p:sp>
      <p:sp>
        <p:nvSpPr>
          <p:cNvPr id="491" name="Google Shape;491;p56"/>
          <p:cNvSpPr txBox="1">
            <a:spLocks noGrp="1"/>
          </p:cNvSpPr>
          <p:nvPr>
            <p:ph type="body" idx="3"/>
          </p:nvPr>
        </p:nvSpPr>
        <p:spPr>
          <a:xfrm>
            <a:off x="6189785" y="3813900"/>
            <a:ext cx="10839290" cy="5888700"/>
          </a:xfrm>
          <a:prstGeom prst="rect">
            <a:avLst/>
          </a:prstGeom>
        </p:spPr>
        <p:txBody>
          <a:bodyPr spcFirstLastPara="1" wrap="square" lIns="182850" tIns="182850" rIns="182850" bIns="182850" anchor="b" anchorCtr="0">
            <a:noAutofit/>
          </a:bodyPr>
          <a:lstStyle/>
          <a:p>
            <a:pPr marL="342900" lvl="0" indent="-342900" algn="l" rtl="0">
              <a:lnSpc>
                <a:spcPct val="140000"/>
              </a:lnSpc>
              <a:spcBef>
                <a:spcPts val="0"/>
              </a:spcBef>
              <a:spcAft>
                <a:spcPts val="0"/>
              </a:spcAft>
              <a:buClr>
                <a:srgbClr val="000000"/>
              </a:buClr>
              <a:buFont typeface="+mj-lt"/>
              <a:buAutoNum type="arabicPeriod"/>
            </a:pPr>
            <a:r>
              <a:rPr lang="de-DE" sz="2000" b="1" noProof="0" dirty="0">
                <a:solidFill>
                  <a:schemeClr val="dk1"/>
                </a:solidFill>
              </a:rPr>
              <a:t>Mangelnde Unterstützung in der Organisation</a:t>
            </a:r>
            <a:r>
              <a:rPr lang="de-DE" sz="2000" noProof="0" dirty="0">
                <a:solidFill>
                  <a:schemeClr val="dk1"/>
                </a:solidFill>
              </a:rPr>
              <a:t>, </a:t>
            </a:r>
            <a:r>
              <a:rPr lang="de-DE" sz="1800" noProof="0" dirty="0">
                <a:solidFill>
                  <a:schemeClr val="dk1"/>
                </a:solidFill>
              </a:rPr>
              <a:t>kann den Erfolg gefährden.</a:t>
            </a:r>
          </a:p>
          <a:p>
            <a:pPr marL="342900" lvl="0" indent="-342900" algn="l" rtl="0">
              <a:lnSpc>
                <a:spcPct val="140000"/>
              </a:lnSpc>
              <a:spcBef>
                <a:spcPts val="0"/>
              </a:spcBef>
              <a:spcAft>
                <a:spcPts val="0"/>
              </a:spcAft>
              <a:buClr>
                <a:srgbClr val="000000"/>
              </a:buClr>
              <a:buFont typeface="+mj-lt"/>
              <a:buAutoNum type="arabicPeriod"/>
            </a:pPr>
            <a:r>
              <a:rPr lang="de-DE" sz="2000" b="1" noProof="0" dirty="0">
                <a:solidFill>
                  <a:schemeClr val="dk1"/>
                </a:solidFill>
              </a:rPr>
              <a:t>Unklare oder unrealistische Ziele</a:t>
            </a:r>
            <a:r>
              <a:rPr lang="de-DE" sz="2000" noProof="0" dirty="0">
                <a:solidFill>
                  <a:schemeClr val="dk1"/>
                </a:solidFill>
              </a:rPr>
              <a:t> </a:t>
            </a:r>
            <a:r>
              <a:rPr lang="de-DE" sz="1800" noProof="0" dirty="0">
                <a:solidFill>
                  <a:schemeClr val="dk1"/>
                </a:solidFill>
              </a:rPr>
              <a:t>können zu Fehlplanungen und Demotivation führen.</a:t>
            </a:r>
          </a:p>
          <a:p>
            <a:pPr marL="342900" lvl="0" indent="-342900" algn="l" rtl="0">
              <a:lnSpc>
                <a:spcPct val="140000"/>
              </a:lnSpc>
              <a:spcBef>
                <a:spcPts val="0"/>
              </a:spcBef>
              <a:spcAft>
                <a:spcPts val="0"/>
              </a:spcAft>
              <a:buClr>
                <a:srgbClr val="000000"/>
              </a:buClr>
              <a:buFont typeface="+mj-lt"/>
              <a:buAutoNum type="arabicPeriod"/>
            </a:pPr>
            <a:r>
              <a:rPr lang="de-DE" sz="2000" b="1" noProof="0" dirty="0">
                <a:solidFill>
                  <a:schemeClr val="dk1"/>
                </a:solidFill>
              </a:rPr>
              <a:t>Fehlende Stakeholder-Einbindung </a:t>
            </a:r>
            <a:r>
              <a:rPr lang="de-DE" sz="1800" noProof="0" dirty="0">
                <a:solidFill>
                  <a:schemeClr val="dk1"/>
                </a:solidFill>
              </a:rPr>
              <a:t>birgt das Risiko von Konflikten und Widerstand.</a:t>
            </a:r>
          </a:p>
          <a:p>
            <a:pPr marL="342900" lvl="0" indent="-342900" algn="l" rtl="0">
              <a:lnSpc>
                <a:spcPct val="140000"/>
              </a:lnSpc>
              <a:spcBef>
                <a:spcPts val="0"/>
              </a:spcBef>
              <a:spcAft>
                <a:spcPts val="0"/>
              </a:spcAft>
              <a:buClr>
                <a:srgbClr val="000000"/>
              </a:buClr>
              <a:buFont typeface="+mj-lt"/>
              <a:buAutoNum type="arabicPeriod"/>
            </a:pPr>
            <a:r>
              <a:rPr lang="de-DE" sz="2000" b="1" noProof="0" dirty="0">
                <a:solidFill>
                  <a:schemeClr val="dk1"/>
                </a:solidFill>
              </a:rPr>
              <a:t>Mangelnde Ressourcen </a:t>
            </a:r>
            <a:r>
              <a:rPr lang="de-DE" sz="1800" noProof="0" dirty="0">
                <a:solidFill>
                  <a:schemeClr val="dk1"/>
                </a:solidFill>
              </a:rPr>
              <a:t>behindern die Umsetzung nachhaltiger Maßnahmen (zeitlich, finanziell, personell)</a:t>
            </a:r>
          </a:p>
          <a:p>
            <a:pPr marL="342900" lvl="0" indent="-342900" algn="l" rtl="0">
              <a:lnSpc>
                <a:spcPct val="140000"/>
              </a:lnSpc>
              <a:spcBef>
                <a:spcPts val="0"/>
              </a:spcBef>
              <a:spcAft>
                <a:spcPts val="0"/>
              </a:spcAft>
              <a:buClr>
                <a:srgbClr val="000000"/>
              </a:buClr>
              <a:buFont typeface="+mj-lt"/>
              <a:buAutoNum type="arabicPeriod"/>
            </a:pPr>
            <a:r>
              <a:rPr lang="de-DE" sz="2000" b="1" noProof="0" dirty="0">
                <a:solidFill>
                  <a:schemeClr val="dk1"/>
                </a:solidFill>
              </a:rPr>
              <a:t>Widerstand gegen Veränderungen </a:t>
            </a:r>
            <a:r>
              <a:rPr lang="de-DE" sz="1800" noProof="0" dirty="0">
                <a:solidFill>
                  <a:schemeClr val="dk1"/>
                </a:solidFill>
              </a:rPr>
              <a:t>und unzureichende Vorbereitung erschweren die Akzeptanz nachhaltiger Praktiken.</a:t>
            </a:r>
          </a:p>
          <a:p>
            <a:pPr marL="342900" lvl="0" indent="-342900" algn="l" rtl="0">
              <a:lnSpc>
                <a:spcPct val="140000"/>
              </a:lnSpc>
              <a:spcBef>
                <a:spcPts val="0"/>
              </a:spcBef>
              <a:spcAft>
                <a:spcPts val="0"/>
              </a:spcAft>
              <a:buClr>
                <a:srgbClr val="000000"/>
              </a:buClr>
              <a:buFont typeface="+mj-lt"/>
              <a:buAutoNum type="arabicPeriod"/>
            </a:pPr>
            <a:r>
              <a:rPr lang="de-DE" sz="2000" b="1" noProof="0" dirty="0">
                <a:solidFill>
                  <a:schemeClr val="dk1"/>
                </a:solidFill>
              </a:rPr>
              <a:t>Unzureichende Überwachung des Fortschrittes </a:t>
            </a:r>
            <a:r>
              <a:rPr lang="de-DE" sz="1800" noProof="0" dirty="0">
                <a:solidFill>
                  <a:schemeClr val="dk1"/>
                </a:solidFill>
              </a:rPr>
              <a:t>lassen Probleme unentdeckt.</a:t>
            </a:r>
          </a:p>
          <a:p>
            <a:pPr marL="342900" lvl="0" indent="-342900" algn="l" rtl="0">
              <a:lnSpc>
                <a:spcPct val="140000"/>
              </a:lnSpc>
              <a:spcBef>
                <a:spcPts val="0"/>
              </a:spcBef>
              <a:spcAft>
                <a:spcPts val="0"/>
              </a:spcAft>
              <a:buClr>
                <a:srgbClr val="000000"/>
              </a:buClr>
              <a:buFont typeface="+mj-lt"/>
              <a:buAutoNum type="arabicPeriod"/>
            </a:pPr>
            <a:r>
              <a:rPr lang="de-DE" sz="2000" b="1" noProof="0" dirty="0">
                <a:solidFill>
                  <a:schemeClr val="dk1"/>
                </a:solidFill>
              </a:rPr>
              <a:t>Externe Einflüsse </a:t>
            </a:r>
            <a:r>
              <a:rPr lang="de-DE" sz="1800" noProof="0" dirty="0">
                <a:solidFill>
                  <a:schemeClr val="dk1"/>
                </a:solidFill>
              </a:rPr>
              <a:t>stellen unvorhersehbare Risiken dar und erfordern Anpassungsfähigkeit (Wer hätte mit der Pandemie gerechnet? Oder mit einem starken Unwetter?)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7B7D3BA-BC78-C11C-A5C4-EB9E40C7331B}"/>
              </a:ext>
            </a:extLst>
          </p:cNvPr>
          <p:cNvSpPr>
            <a:spLocks noGrp="1"/>
          </p:cNvSpPr>
          <p:nvPr>
            <p:ph type="body" idx="1"/>
          </p:nvPr>
        </p:nvSpPr>
        <p:spPr/>
        <p:txBody>
          <a:bodyPr/>
          <a:lstStyle/>
          <a:p>
            <a:r>
              <a:rPr lang="de-DE" dirty="0"/>
              <a:t>Unternehmen </a:t>
            </a:r>
            <a:r>
              <a:rPr lang="de-DE" dirty="0" err="1"/>
              <a:t>FAIRändern</a:t>
            </a:r>
            <a:endParaRPr lang="de-DE" dirty="0"/>
          </a:p>
        </p:txBody>
      </p:sp>
      <p:sp>
        <p:nvSpPr>
          <p:cNvPr id="3" name="Untertitel 2">
            <a:extLst>
              <a:ext uri="{FF2B5EF4-FFF2-40B4-BE49-F238E27FC236}">
                <a16:creationId xmlns:a16="http://schemas.microsoft.com/office/drawing/2014/main" id="{BDD4653E-9F8D-470E-4668-86CB319DAB58}"/>
              </a:ext>
            </a:extLst>
          </p:cNvPr>
          <p:cNvSpPr>
            <a:spLocks noGrp="1"/>
          </p:cNvSpPr>
          <p:nvPr>
            <p:ph type="subTitle" idx="2"/>
          </p:nvPr>
        </p:nvSpPr>
        <p:spPr>
          <a:xfrm>
            <a:off x="1677800" y="914400"/>
            <a:ext cx="9925500" cy="1783080"/>
          </a:xfrm>
        </p:spPr>
        <p:txBody>
          <a:bodyPr>
            <a:normAutofit/>
          </a:bodyPr>
          <a:lstStyle/>
          <a:p>
            <a:r>
              <a:rPr lang="de-DE" dirty="0"/>
              <a:t>Zeitrahmen</a:t>
            </a:r>
          </a:p>
        </p:txBody>
      </p:sp>
      <p:sp>
        <p:nvSpPr>
          <p:cNvPr id="4" name="Textplatzhalter 3">
            <a:extLst>
              <a:ext uri="{FF2B5EF4-FFF2-40B4-BE49-F238E27FC236}">
                <a16:creationId xmlns:a16="http://schemas.microsoft.com/office/drawing/2014/main" id="{9C9E6D9A-1DA0-C9FC-A4D7-F00ACD54A904}"/>
              </a:ext>
            </a:extLst>
          </p:cNvPr>
          <p:cNvSpPr>
            <a:spLocks noGrp="1"/>
          </p:cNvSpPr>
          <p:nvPr>
            <p:ph type="body" idx="3"/>
          </p:nvPr>
        </p:nvSpPr>
        <p:spPr>
          <a:xfrm>
            <a:off x="1906400" y="2941320"/>
            <a:ext cx="7413300" cy="6761280"/>
          </a:xfrm>
        </p:spPr>
        <p:txBody>
          <a:bodyPr>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b="1" i="0" u="none" strike="noStrike" kern="0" cap="none" spc="0" normalizeH="0" baseline="0" noProof="0" dirty="0">
                <a:ln>
                  <a:noFill/>
                </a:ln>
                <a:solidFill>
                  <a:schemeClr val="bg2"/>
                </a:solidFill>
                <a:effectLst/>
                <a:uLnTx/>
                <a:uFillTx/>
                <a:latin typeface="IBM Plex Mono" panose="020B0509050203000203" pitchFamily="49" charset="0"/>
                <a:cs typeface="Arial"/>
                <a:sym typeface="Arial"/>
              </a:rPr>
              <a:t>Vorbereitung: Projektidee</a:t>
            </a:r>
          </a:p>
          <a:p>
            <a:pPr marL="257175" marR="0" lvl="0" indent="-25717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chemeClr val="bg2"/>
                </a:solidFill>
                <a:effectLst/>
                <a:uLnTx/>
                <a:uFillTx/>
                <a:latin typeface="IBM Plex Mono" panose="020B0509050203000203" pitchFamily="49" charset="0"/>
                <a:cs typeface="Arial"/>
                <a:sym typeface="Arial"/>
              </a:rPr>
              <a:t>Bitte Projektidee in den Workshop mitbringen</a:t>
            </a:r>
          </a:p>
          <a:p>
            <a:pPr marL="257175" marR="0" lvl="0" indent="-25717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chemeClr val="bg2"/>
                </a:solidFill>
                <a:effectLst/>
                <a:uLnTx/>
                <a:uFillTx/>
                <a:latin typeface="IBM Plex Mono" panose="020B0509050203000203" pitchFamily="49" charset="0"/>
                <a:cs typeface="Arial"/>
                <a:sym typeface="Arial"/>
              </a:rPr>
              <a:t>Ggf. Vorlage: Arbeitsblatt mit Kreativmethode zum Ideensammeln/-auswahl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Begrüßung &amp; Einführung </a:t>
            </a:r>
            <a:r>
              <a:rPr kumimoji="0" lang="de-DE" b="0" i="1"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(ca. 30 Minuten)</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„Aufmerksamkeitswecker“(z.B. Zitat, kurzer </a:t>
            </a:r>
            <a:r>
              <a:rPr kumimoji="0" lang="de-DE" b="0" i="0" u="none" strike="noStrike" kern="0" cap="none" spc="0" normalizeH="0" baseline="0" noProof="0" dirty="0" err="1">
                <a:ln>
                  <a:noFill/>
                </a:ln>
                <a:solidFill>
                  <a:srgbClr val="000000"/>
                </a:solidFill>
                <a:effectLst/>
                <a:uLnTx/>
                <a:uFillTx/>
                <a:latin typeface="IBM Plex Mono" panose="020B0509050203000203" pitchFamily="49" charset="0"/>
                <a:cs typeface="Arial"/>
                <a:sym typeface="Arial"/>
              </a:rPr>
              <a:t>Filmclip</a:t>
            </a: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 etwas Unerwartetes)</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„Blitzlicht“: Vorstellung der Teilnehmenden (z.B. Name &amp; Stimmung/Erwartung)</a:t>
            </a:r>
            <a:endParaRPr kumimoji="0" lang="de-DE" b="0" i="0" u="none" strike="sng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Kurze Vorstellung der Workshop-Agenda und -Ziele (z.B. auf einem Flipchart oder in der Präsentation)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Projektmanagement: Prozess &amp; Phasen </a:t>
            </a:r>
            <a:r>
              <a:rPr kumimoji="0" lang="de-DE" b="0" i="1"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(ca. 45 Minuten)</a:t>
            </a:r>
            <a:endPar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Einführung: Phasen eines (Nachhaltigkeits-)Projekts</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Aktivierung: NH-Teams interagiert (z.B. je zwei Mitglieder je Raumecke) und stellen den anderen ihre Projektidee in 1 Satz knapp vor</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Überblick </a:t>
            </a:r>
            <a:r>
              <a:rPr lang="de-DE" dirty="0">
                <a:solidFill>
                  <a:srgbClr val="000000"/>
                </a:solidFill>
                <a:latin typeface="IBM Plex Mono" panose="020B0509050203000203" pitchFamily="49" charset="0"/>
                <a:cs typeface="Arial"/>
                <a:sym typeface="Arial"/>
              </a:rPr>
              <a:t>„Was ist ein </a:t>
            </a: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Projektmanagement-Prozess?“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b="0" i="0" u="none" strike="noStrike" kern="0" cap="none" spc="0" normalizeH="0" baseline="0" noProof="0" dirty="0">
              <a:ln>
                <a:noFill/>
              </a:ln>
              <a:solidFill>
                <a:srgbClr val="00B0F0"/>
              </a:solidFill>
              <a:effectLst/>
              <a:uLnTx/>
              <a:uFillTx/>
              <a:latin typeface="IBM Plex Mono" panose="020B0509050203000203" pitchFamily="49"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Risiken &amp; Erfolgsfaktoren </a:t>
            </a:r>
            <a:r>
              <a:rPr kumimoji="0" lang="de-DE" b="0" i="1"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(ca. 30 Minuten)</a:t>
            </a:r>
            <a:endPar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Welche Stolpersteine könnten das Projekt gefährden?</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Wie könnten Risiken vermieden bzw. verringert werden?</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Kleingruppenarbeit: Diskussion &amp; Kärtchen beschriften</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Sammlung der Ergebnisse in Großgruppe, ggf. Diskussion</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Input zu Erfolgsfaktoren für gelungenes Projektmanagement</a:t>
            </a:r>
          </a:p>
          <a:p>
            <a:pPr marL="127000" indent="0" algn="l">
              <a:buNone/>
            </a:pPr>
            <a:endParaRPr lang="de-DE" dirty="0">
              <a:latin typeface="IBM Plex Mono" panose="020B0509050203000203" pitchFamily="49" charset="0"/>
            </a:endParaRPr>
          </a:p>
        </p:txBody>
      </p:sp>
      <p:sp>
        <p:nvSpPr>
          <p:cNvPr id="5" name="Textplatzhalter 4">
            <a:extLst>
              <a:ext uri="{FF2B5EF4-FFF2-40B4-BE49-F238E27FC236}">
                <a16:creationId xmlns:a16="http://schemas.microsoft.com/office/drawing/2014/main" id="{9FA71407-8868-1748-EEB3-466822159A54}"/>
              </a:ext>
            </a:extLst>
          </p:cNvPr>
          <p:cNvSpPr>
            <a:spLocks noGrp="1"/>
          </p:cNvSpPr>
          <p:nvPr>
            <p:ph type="body" idx="4"/>
          </p:nvPr>
        </p:nvSpPr>
        <p:spPr>
          <a:xfrm>
            <a:off x="9598225" y="2941320"/>
            <a:ext cx="7413300" cy="6761280"/>
          </a:xfrm>
        </p:spPr>
        <p:txBody>
          <a:bodyPr>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b="1" i="0" u="none" strike="noStrike" kern="0" cap="none" spc="0" normalizeH="0" baseline="0" noProof="0" dirty="0">
                <a:ln>
                  <a:noFill/>
                </a:ln>
                <a:solidFill>
                  <a:schemeClr val="tx1">
                    <a:lumMod val="60000"/>
                    <a:lumOff val="40000"/>
                  </a:schemeClr>
                </a:solidFill>
                <a:effectLst/>
                <a:uLnTx/>
                <a:uFillTx/>
                <a:latin typeface="IBM Plex Mono" panose="020B0509050203000203" pitchFamily="49" charset="0"/>
                <a:cs typeface="Arial"/>
                <a:sym typeface="Arial"/>
              </a:rPr>
              <a:t>Pause </a:t>
            </a:r>
            <a:r>
              <a:rPr kumimoji="0" lang="de-DE" b="1" i="1" u="none" strike="noStrike" kern="0" cap="none" spc="0" normalizeH="0" baseline="0" noProof="0" dirty="0">
                <a:ln>
                  <a:noFill/>
                </a:ln>
                <a:solidFill>
                  <a:schemeClr val="tx1">
                    <a:lumMod val="60000"/>
                    <a:lumOff val="40000"/>
                  </a:schemeClr>
                </a:solidFill>
                <a:effectLst/>
                <a:uLnTx/>
                <a:uFillTx/>
                <a:latin typeface="IBM Plex Mono" panose="020B0509050203000203" pitchFamily="49" charset="0"/>
                <a:cs typeface="Arial"/>
                <a:sym typeface="Arial"/>
              </a:rPr>
              <a:t>(ca. 30 Minuten)</a:t>
            </a:r>
            <a:endParaRPr kumimoji="0" lang="de-DE" b="1" i="0" u="none" strike="noStrike" kern="0" cap="none" spc="0" normalizeH="0" baseline="0" noProof="0" dirty="0">
              <a:ln>
                <a:noFill/>
              </a:ln>
              <a:solidFill>
                <a:schemeClr val="tx1">
                  <a:lumMod val="60000"/>
                  <a:lumOff val="40000"/>
                </a:schemeClr>
              </a:solidFill>
              <a:effectLst/>
              <a:uLnTx/>
              <a:uFillTx/>
              <a:latin typeface="IBM Plex Mono" panose="020B0509050203000203" pitchFamily="49" charset="0"/>
              <a:cs typeface="Arial"/>
              <a:sym typeface="Arial"/>
            </a:endParaRP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de-DE" b="0" i="0" u="none" strike="noStrike" kern="0" cap="none" spc="0" normalizeH="0" baseline="0" noProof="0" dirty="0">
              <a:ln>
                <a:noFill/>
              </a:ln>
              <a:solidFill>
                <a:srgbClr val="00B0F0"/>
              </a:solidFill>
              <a:effectLst/>
              <a:uLnTx/>
              <a:uFillTx/>
              <a:latin typeface="IBM Plex Mono" panose="020B0509050203000203" pitchFamily="49"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Projektstrukturplan </a:t>
            </a:r>
            <a:r>
              <a:rPr kumimoji="0" lang="de-DE" b="0" i="1"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(ca. 60 Minuten)</a:t>
            </a:r>
            <a:endPar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Kleingruppenarbeit: Erstellung eines Projektstrukturplans, der die Arbeitspakete, Verantwortlichkeiten und Meilensteine des Projekts definiert</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Nachbesprechung in Großgruppe: Was fiel leicht, was schwer? Was ist noch offen?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Abschluss </a:t>
            </a:r>
            <a:r>
              <a:rPr kumimoji="0" lang="de-DE" b="0" i="1"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(ca. 15 Minuten)</a:t>
            </a:r>
            <a:endParaRPr kumimoji="0" lang="de-DE"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Ausblick auf nächste Schritte</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„Blitzlicht“: z.B. Was nehme ich mit? / Mit welcher Stimmung gehe ich aus dem heutigen Workshop?</a:t>
            </a:r>
          </a:p>
          <a:p>
            <a:pPr marL="428625" marR="0" lvl="0" indent="-428625"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de-DE" b="0"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endParaRPr>
          </a:p>
          <a:p>
            <a:pPr marL="0" marR="0" lvl="0" indent="0" algn="l" defTabSz="1371600" rtl="0" eaLnBrk="1" fontAlgn="auto" latinLnBrk="0" hangingPunct="1">
              <a:lnSpc>
                <a:spcPct val="100000"/>
              </a:lnSpc>
              <a:spcBef>
                <a:spcPts val="0"/>
              </a:spcBef>
              <a:spcAft>
                <a:spcPts val="0"/>
              </a:spcAft>
              <a:buClrTx/>
              <a:buSzTx/>
              <a:buFont typeface="Arial"/>
              <a:buNone/>
              <a:tabLst/>
              <a:defRPr/>
            </a:pPr>
            <a:r>
              <a:rPr kumimoji="0" lang="de-DE" b="1" i="0" u="none" strike="noStrike" kern="0" cap="none" spc="0" normalizeH="0" baseline="0" noProof="0" dirty="0">
                <a:ln>
                  <a:noFill/>
                </a:ln>
                <a:solidFill>
                  <a:schemeClr val="bg2"/>
                </a:solidFill>
                <a:effectLst/>
                <a:uLnTx/>
                <a:uFillTx/>
                <a:latin typeface="IBM Plex Mono" panose="020B0509050203000203" pitchFamily="49" charset="0"/>
                <a:cs typeface="Arial"/>
                <a:sym typeface="Arial"/>
              </a:rPr>
              <a:t>Nachbereitung: Projektauftrag</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b="0" i="0" u="none" strike="noStrike" kern="0" cap="none" spc="0" normalizeH="0" baseline="0" noProof="0" dirty="0">
                <a:ln>
                  <a:noFill/>
                </a:ln>
                <a:solidFill>
                  <a:schemeClr val="bg2"/>
                </a:solidFill>
                <a:effectLst/>
                <a:uLnTx/>
                <a:uFillTx/>
                <a:latin typeface="IBM Plex Mono" panose="020B0509050203000203" pitchFamily="49" charset="0"/>
                <a:cs typeface="Arial"/>
                <a:sym typeface="Arial"/>
              </a:rPr>
              <a:t>Definition und Vereinbarung des Projektauftrags mit Ziel(en), Zeitrahmen, Ressourcen/Budget und den wichtigsten Stakeholdern (Anspruchsgruppen</a:t>
            </a:r>
            <a:r>
              <a:rPr kumimoji="0" lang="de-DE" sz="1800" b="0" i="0" u="none" strike="noStrike" kern="0" cap="none" spc="0" normalizeH="0" baseline="0" noProof="0" dirty="0">
                <a:ln>
                  <a:noFill/>
                </a:ln>
                <a:solidFill>
                  <a:schemeClr val="bg2"/>
                </a:solidFill>
                <a:effectLst/>
                <a:uLnTx/>
                <a:uFillTx/>
                <a:latin typeface="IBM Plex Mono" panose="020B0509050203000203" pitchFamily="49" charset="0"/>
                <a:cs typeface="Arial"/>
                <a:sym typeface="Arial"/>
              </a:rPr>
              <a:t>)</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b="0" i="0" u="none" strike="noStrike" kern="0" cap="none" spc="0" normalizeH="0" baseline="0" noProof="0" dirty="0">
                <a:ln>
                  <a:noFill/>
                </a:ln>
                <a:solidFill>
                  <a:schemeClr val="bg2"/>
                </a:solidFill>
                <a:effectLst/>
                <a:uLnTx/>
                <a:uFillTx/>
                <a:latin typeface="IBM Plex Mono" panose="020B0509050203000203" pitchFamily="49" charset="0"/>
                <a:cs typeface="Arial"/>
                <a:sym typeface="Arial"/>
              </a:rPr>
              <a:t>Vorlage: Arbeitsblatt für Projektauftrag</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solidFill>
                <a:srgbClr val="0070C0"/>
              </a:solidFill>
              <a:latin typeface="IBM Plex Mono" panose="020B0509050203000203" pitchFamily="49" charset="0"/>
              <a:cs typeface="Arial"/>
              <a:sym typeface="Arial"/>
            </a:endParaRPr>
          </a:p>
          <a:p>
            <a:pPr marL="0" marR="0" lvl="0" indent="0" algn="l" defTabSz="1371600" rtl="0" eaLnBrk="1" fontAlgn="auto" latinLnBrk="0" hangingPunct="1">
              <a:lnSpc>
                <a:spcPct val="100000"/>
              </a:lnSpc>
              <a:spcBef>
                <a:spcPts val="0"/>
              </a:spcBef>
              <a:spcAft>
                <a:spcPts val="0"/>
              </a:spcAft>
              <a:buClrTx/>
              <a:buSzTx/>
              <a:buNone/>
              <a:tabLst/>
              <a:defRPr/>
            </a:pPr>
            <a:endParaRPr lang="de-DE" sz="1800" dirty="0">
              <a:solidFill>
                <a:srgbClr val="0070C0"/>
              </a:solidFill>
              <a:latin typeface="IBM Plex Mono" panose="020B0509050203000203" pitchFamily="49" charset="0"/>
              <a:cs typeface="Arial"/>
              <a:sym typeface="Arial"/>
            </a:endParaRPr>
          </a:p>
          <a:p>
            <a:pPr marL="0" indent="0" defTabSz="1371600">
              <a:lnSpc>
                <a:spcPct val="100000"/>
              </a:lnSpc>
              <a:buClrTx/>
              <a:buSzTx/>
              <a:buNone/>
              <a:defRPr/>
            </a:pPr>
            <a:r>
              <a:rPr kumimoji="0" lang="de-DE" sz="1800" b="1" i="0" u="none" strike="noStrike" kern="0" cap="none" spc="0" normalizeH="0" baseline="0" noProof="0" dirty="0">
                <a:ln>
                  <a:noFill/>
                </a:ln>
                <a:solidFill>
                  <a:schemeClr val="tx1">
                    <a:lumMod val="60000"/>
                    <a:lumOff val="40000"/>
                  </a:schemeClr>
                </a:solidFill>
                <a:effectLst/>
                <a:uLnTx/>
                <a:uFillTx/>
                <a:latin typeface="IBM Plex Mono" panose="020B0509050203000203" pitchFamily="49" charset="0"/>
                <a:cs typeface="Arial"/>
                <a:sym typeface="Arial"/>
              </a:rPr>
              <a:t>Gesamtzeit inkl. Pause </a:t>
            </a:r>
            <a:r>
              <a:rPr kumimoji="0" lang="de-DE" sz="1800" b="1" i="1" u="none" strike="noStrike" kern="0" cap="none" spc="0" normalizeH="0" baseline="0" noProof="0" dirty="0">
                <a:ln>
                  <a:noFill/>
                </a:ln>
                <a:solidFill>
                  <a:schemeClr val="tx1">
                    <a:lumMod val="60000"/>
                    <a:lumOff val="40000"/>
                  </a:schemeClr>
                </a:solidFill>
                <a:effectLst/>
                <a:uLnTx/>
                <a:uFillTx/>
                <a:latin typeface="IBM Plex Mono" panose="020B0509050203000203" pitchFamily="49" charset="0"/>
                <a:cs typeface="Arial"/>
                <a:sym typeface="Arial"/>
              </a:rPr>
              <a:t>(3 Stunden, 30 Minuten)</a:t>
            </a:r>
            <a:endParaRPr kumimoji="0" lang="de-DE" sz="1800" b="1" i="0" u="none" strike="noStrike" kern="0" cap="none" spc="0" normalizeH="0" baseline="0" noProof="0" dirty="0">
              <a:ln>
                <a:noFill/>
              </a:ln>
              <a:solidFill>
                <a:schemeClr val="tx1">
                  <a:lumMod val="60000"/>
                  <a:lumOff val="40000"/>
                </a:schemeClr>
              </a:solidFill>
              <a:effectLst/>
              <a:uLnTx/>
              <a:uFillTx/>
              <a:latin typeface="IBM Plex Mono" panose="020B0509050203000203" pitchFamily="49" charset="0"/>
              <a:cs typeface="Arial"/>
              <a:sym typeface="Arial"/>
            </a:endParaRPr>
          </a:p>
        </p:txBody>
      </p:sp>
      <p:cxnSp>
        <p:nvCxnSpPr>
          <p:cNvPr id="7" name="Gerader Verbinder 6">
            <a:extLst>
              <a:ext uri="{FF2B5EF4-FFF2-40B4-BE49-F238E27FC236}">
                <a16:creationId xmlns:a16="http://schemas.microsoft.com/office/drawing/2014/main" id="{D9A44766-07CF-DB28-1DD9-EE3C7155DF29}"/>
              </a:ext>
            </a:extLst>
          </p:cNvPr>
          <p:cNvCxnSpPr/>
          <p:nvPr/>
        </p:nvCxnSpPr>
        <p:spPr>
          <a:xfrm>
            <a:off x="1677800" y="3703320"/>
            <a:ext cx="74124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Gerader Verbinder 7">
            <a:extLst>
              <a:ext uri="{FF2B5EF4-FFF2-40B4-BE49-F238E27FC236}">
                <a16:creationId xmlns:a16="http://schemas.microsoft.com/office/drawing/2014/main" id="{28747105-F247-6A8A-F243-BC1637078380}"/>
              </a:ext>
            </a:extLst>
          </p:cNvPr>
          <p:cNvCxnSpPr>
            <a:cxnSpLocks/>
          </p:cNvCxnSpPr>
          <p:nvPr/>
        </p:nvCxnSpPr>
        <p:spPr>
          <a:xfrm>
            <a:off x="9598225" y="7366000"/>
            <a:ext cx="74124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Gerader Verbinder 8">
            <a:extLst>
              <a:ext uri="{FF2B5EF4-FFF2-40B4-BE49-F238E27FC236}">
                <a16:creationId xmlns:a16="http://schemas.microsoft.com/office/drawing/2014/main" id="{D93B2958-2D83-1912-4024-F6D1999B2586}"/>
              </a:ext>
            </a:extLst>
          </p:cNvPr>
          <p:cNvCxnSpPr>
            <a:cxnSpLocks/>
          </p:cNvCxnSpPr>
          <p:nvPr/>
        </p:nvCxnSpPr>
        <p:spPr>
          <a:xfrm>
            <a:off x="9598225" y="8911771"/>
            <a:ext cx="74124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3620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8"/>
          <p:cNvSpPr txBox="1">
            <a:spLocks noGrp="1"/>
          </p:cNvSpPr>
          <p:nvPr>
            <p:ph type="subTitle" idx="2"/>
          </p:nvPr>
        </p:nvSpPr>
        <p:spPr>
          <a:xfrm>
            <a:off x="4194200" y="1770550"/>
            <a:ext cx="9785100" cy="14316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sz="6000" noProof="0" dirty="0">
                <a:latin typeface="DM Serif Display" pitchFamily="2" charset="0"/>
              </a:rPr>
              <a:t>Aktivierung: </a:t>
            </a:r>
            <a:br>
              <a:rPr lang="de-DE" sz="6000" noProof="0" dirty="0">
                <a:latin typeface="DM Serif Display" pitchFamily="2" charset="0"/>
              </a:rPr>
            </a:br>
            <a:r>
              <a:rPr lang="de-DE" sz="6000" noProof="0" dirty="0">
                <a:latin typeface="DM Serif Display" pitchFamily="2" charset="0"/>
              </a:rPr>
              <a:t>Hindernisse umgehen</a:t>
            </a:r>
          </a:p>
        </p:txBody>
      </p:sp>
      <p:sp>
        <p:nvSpPr>
          <p:cNvPr id="721" name="Google Shape;721;p78"/>
          <p:cNvSpPr txBox="1">
            <a:spLocks noGrp="1"/>
          </p:cNvSpPr>
          <p:nvPr>
            <p:ph type="body" idx="3"/>
          </p:nvPr>
        </p:nvSpPr>
        <p:spPr>
          <a:xfrm>
            <a:off x="6239625" y="9454200"/>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t>Unternehmen </a:t>
            </a:r>
            <a:r>
              <a:rPr lang="de-DE" noProof="0" dirty="0" err="1"/>
              <a:t>FAIRändern</a:t>
            </a:r>
            <a:endParaRPr lang="de-DE" noProof="0" dirty="0"/>
          </a:p>
        </p:txBody>
      </p:sp>
      <p:sp>
        <p:nvSpPr>
          <p:cNvPr id="4" name="Textplatzhalter 1">
            <a:extLst>
              <a:ext uri="{FF2B5EF4-FFF2-40B4-BE49-F238E27FC236}">
                <a16:creationId xmlns:a16="http://schemas.microsoft.com/office/drawing/2014/main" id="{B02D5A4E-9C48-FD9B-91B3-C76721CF3F81}"/>
              </a:ext>
            </a:extLst>
          </p:cNvPr>
          <p:cNvSpPr>
            <a:spLocks noGrp="1"/>
          </p:cNvSpPr>
          <p:nvPr>
            <p:ph type="body" idx="1"/>
          </p:nvPr>
        </p:nvSpPr>
        <p:spPr>
          <a:xfrm>
            <a:off x="5438725" y="5143500"/>
            <a:ext cx="7296000" cy="2973600"/>
          </a:xfrm>
        </p:spPr>
        <p:txBody>
          <a:bodyPr>
            <a:normAutofit/>
          </a:bodyPr>
          <a:lstStyle/>
          <a:p>
            <a:pPr marL="127000" indent="0">
              <a:buNone/>
            </a:pPr>
            <a:r>
              <a:rPr lang="de-DE" sz="1800" b="1" noProof="0" dirty="0"/>
              <a:t>Schritt 1: Teambildung</a:t>
            </a:r>
          </a:p>
          <a:p>
            <a:pPr marL="127000" indent="0">
              <a:buNone/>
            </a:pPr>
            <a:r>
              <a:rPr lang="de-DE" sz="1800" b="1" noProof="0" dirty="0"/>
              <a:t>Schritt 2: Erklärung der Aktivierung</a:t>
            </a:r>
          </a:p>
          <a:p>
            <a:pPr marL="127000" indent="0">
              <a:buNone/>
            </a:pPr>
            <a:r>
              <a:rPr lang="de-DE" sz="1800" b="1" noProof="0" dirty="0"/>
              <a:t>Schritt 3: Diskussion &amp; Kärtchen </a:t>
            </a:r>
          </a:p>
          <a:p>
            <a:pPr marL="127000" indent="0">
              <a:buNone/>
            </a:pPr>
            <a:r>
              <a:rPr lang="de-DE" sz="1800" b="1" noProof="0" dirty="0"/>
              <a:t>Schritt 4: Ergebnissicherung</a:t>
            </a:r>
          </a:p>
          <a:p>
            <a:pPr marL="127000" indent="0">
              <a:buNone/>
            </a:pPr>
            <a:r>
              <a:rPr lang="de-DE" sz="1800" b="1" noProof="0" dirty="0"/>
              <a:t>Schritt 5: Gruppendiskussion</a:t>
            </a:r>
          </a:p>
          <a:p>
            <a:pPr marL="127000" indent="0">
              <a:buNone/>
            </a:pPr>
            <a:r>
              <a:rPr lang="de-DE" sz="1800" b="1" noProof="0" dirty="0"/>
              <a:t>Schritt 6: Zusammenfassung </a:t>
            </a:r>
          </a:p>
        </p:txBody>
      </p:sp>
    </p:spTree>
    <p:extLst>
      <p:ext uri="{BB962C8B-B14F-4D97-AF65-F5344CB8AC3E}">
        <p14:creationId xmlns:p14="http://schemas.microsoft.com/office/powerpoint/2010/main" val="2834087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6"/>
          <p:cNvSpPr txBox="1">
            <a:spLocks noGrp="1"/>
          </p:cNvSpPr>
          <p:nvPr>
            <p:ph type="body" idx="1"/>
          </p:nvPr>
        </p:nvSpPr>
        <p:spPr>
          <a:xfrm rot="-5400000">
            <a:off x="-2328517" y="4707526"/>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t>Unternehmen </a:t>
            </a:r>
            <a:r>
              <a:rPr lang="de-DE" noProof="0" dirty="0" err="1"/>
              <a:t>FAIRändern</a:t>
            </a:r>
            <a:endParaRPr lang="de-DE" noProof="0" dirty="0"/>
          </a:p>
        </p:txBody>
      </p:sp>
      <p:sp>
        <p:nvSpPr>
          <p:cNvPr id="490" name="Google Shape;490;p56"/>
          <p:cNvSpPr txBox="1">
            <a:spLocks noGrp="1"/>
          </p:cNvSpPr>
          <p:nvPr>
            <p:ph type="subTitle" idx="2"/>
          </p:nvPr>
        </p:nvSpPr>
        <p:spPr>
          <a:xfrm>
            <a:off x="1677800" y="914400"/>
            <a:ext cx="9925500" cy="2899500"/>
          </a:xfrm>
          <a:prstGeom prst="rect">
            <a:avLst/>
          </a:prstGeom>
        </p:spPr>
        <p:txBody>
          <a:bodyPr spcFirstLastPara="1" wrap="square" lIns="182850" tIns="182850" rIns="182850" bIns="182850" anchor="t" anchorCtr="0">
            <a:normAutofit fontScale="92500" lnSpcReduction="20000"/>
          </a:bodyPr>
          <a:lstStyle/>
          <a:p>
            <a:pPr marL="0" lvl="0" indent="0" algn="l" rtl="0">
              <a:spcBef>
                <a:spcPts val="0"/>
              </a:spcBef>
              <a:spcAft>
                <a:spcPts val="2400"/>
              </a:spcAft>
              <a:buNone/>
            </a:pPr>
            <a:r>
              <a:rPr lang="de-DE" noProof="0" dirty="0"/>
              <a:t>Exkurs: Mögliche</a:t>
            </a:r>
          </a:p>
          <a:p>
            <a:pPr marL="0" lvl="0" indent="0" algn="l" rtl="0">
              <a:spcBef>
                <a:spcPts val="0"/>
              </a:spcBef>
              <a:spcAft>
                <a:spcPts val="2400"/>
              </a:spcAft>
              <a:buNone/>
            </a:pPr>
            <a:r>
              <a:rPr lang="de-DE" noProof="0" dirty="0"/>
              <a:t>Erfolgsfaktoren</a:t>
            </a:r>
          </a:p>
        </p:txBody>
      </p:sp>
      <p:sp>
        <p:nvSpPr>
          <p:cNvPr id="491" name="Google Shape;491;p56"/>
          <p:cNvSpPr txBox="1">
            <a:spLocks noGrp="1"/>
          </p:cNvSpPr>
          <p:nvPr>
            <p:ph type="body" idx="3"/>
          </p:nvPr>
        </p:nvSpPr>
        <p:spPr>
          <a:xfrm>
            <a:off x="6189785" y="3829140"/>
            <a:ext cx="10839290" cy="5888700"/>
          </a:xfrm>
          <a:prstGeom prst="rect">
            <a:avLst/>
          </a:prstGeom>
        </p:spPr>
        <p:txBody>
          <a:bodyPr spcFirstLastPara="1" wrap="square" lIns="182850" tIns="182850" rIns="182850" bIns="182850" anchor="b" anchorCtr="0">
            <a:noAutofit/>
          </a:bodyPr>
          <a:lstStyle/>
          <a:p>
            <a:pPr marL="342900" lvl="0" indent="-342900" algn="l" rtl="0">
              <a:lnSpc>
                <a:spcPct val="140000"/>
              </a:lnSpc>
              <a:spcBef>
                <a:spcPts val="0"/>
              </a:spcBef>
              <a:spcAft>
                <a:spcPts val="0"/>
              </a:spcAft>
              <a:buClr>
                <a:srgbClr val="000000"/>
              </a:buClr>
              <a:buFont typeface="+mj-lt"/>
              <a:buAutoNum type="arabicPeriod"/>
            </a:pPr>
            <a:r>
              <a:rPr lang="de-DE" sz="2000" noProof="0" dirty="0">
                <a:solidFill>
                  <a:schemeClr val="dk1"/>
                </a:solidFill>
              </a:rPr>
              <a:t>Erfolgsfaktor: Managementunterstützung​</a:t>
            </a:r>
          </a:p>
          <a:p>
            <a:pPr marL="342900" lvl="0" indent="-342900" algn="l" rtl="0">
              <a:lnSpc>
                <a:spcPct val="140000"/>
              </a:lnSpc>
              <a:spcBef>
                <a:spcPts val="0"/>
              </a:spcBef>
              <a:spcAft>
                <a:spcPts val="0"/>
              </a:spcAft>
              <a:buClr>
                <a:srgbClr val="000000"/>
              </a:buClr>
              <a:buFont typeface="+mj-lt"/>
              <a:buAutoNum type="arabicPeriod"/>
            </a:pPr>
            <a:endParaRPr lang="de-DE" sz="2000" noProof="0" dirty="0">
              <a:solidFill>
                <a:schemeClr val="dk1"/>
              </a:solidFill>
            </a:endParaRPr>
          </a:p>
          <a:p>
            <a:pPr marL="342900" lvl="0" indent="-342900" algn="l" rtl="0">
              <a:lnSpc>
                <a:spcPct val="140000"/>
              </a:lnSpc>
              <a:spcBef>
                <a:spcPts val="0"/>
              </a:spcBef>
              <a:spcAft>
                <a:spcPts val="0"/>
              </a:spcAft>
              <a:buClr>
                <a:srgbClr val="000000"/>
              </a:buClr>
              <a:buFont typeface="+mj-lt"/>
              <a:buAutoNum type="arabicPeriod"/>
            </a:pPr>
            <a:r>
              <a:rPr lang="de-DE" sz="2000" noProof="0" dirty="0">
                <a:solidFill>
                  <a:schemeClr val="dk1"/>
                </a:solidFill>
              </a:rPr>
              <a:t>Erfolgsfaktor: Ressourcenverteilung​</a:t>
            </a:r>
          </a:p>
          <a:p>
            <a:pPr marL="342900" lvl="0" indent="-342900" algn="l" rtl="0">
              <a:lnSpc>
                <a:spcPct val="140000"/>
              </a:lnSpc>
              <a:spcBef>
                <a:spcPts val="0"/>
              </a:spcBef>
              <a:spcAft>
                <a:spcPts val="0"/>
              </a:spcAft>
              <a:buClr>
                <a:srgbClr val="000000"/>
              </a:buClr>
              <a:buFont typeface="+mj-lt"/>
              <a:buAutoNum type="arabicPeriod"/>
            </a:pPr>
            <a:endParaRPr lang="de-DE" sz="2000" noProof="0" dirty="0">
              <a:solidFill>
                <a:schemeClr val="dk1"/>
              </a:solidFill>
            </a:endParaRPr>
          </a:p>
          <a:p>
            <a:pPr marL="342900" lvl="0" indent="-342900" algn="l" rtl="0">
              <a:lnSpc>
                <a:spcPct val="140000"/>
              </a:lnSpc>
              <a:spcBef>
                <a:spcPts val="0"/>
              </a:spcBef>
              <a:spcAft>
                <a:spcPts val="0"/>
              </a:spcAft>
              <a:buClr>
                <a:srgbClr val="000000"/>
              </a:buClr>
              <a:buFont typeface="+mj-lt"/>
              <a:buAutoNum type="arabicPeriod"/>
            </a:pPr>
            <a:r>
              <a:rPr lang="de-DE" sz="2000" noProof="0" dirty="0">
                <a:solidFill>
                  <a:schemeClr val="dk1"/>
                </a:solidFill>
              </a:rPr>
              <a:t>Erfolgsfaktor: Messbare Ergebnisse​</a:t>
            </a:r>
          </a:p>
          <a:p>
            <a:pPr marL="342900" lvl="0" indent="-342900" algn="l" rtl="0">
              <a:lnSpc>
                <a:spcPct val="140000"/>
              </a:lnSpc>
              <a:spcBef>
                <a:spcPts val="0"/>
              </a:spcBef>
              <a:spcAft>
                <a:spcPts val="0"/>
              </a:spcAft>
              <a:buClr>
                <a:srgbClr val="000000"/>
              </a:buClr>
              <a:buFont typeface="+mj-lt"/>
              <a:buAutoNum type="arabicPeriod"/>
            </a:pPr>
            <a:endParaRPr lang="de-DE" sz="2000" noProof="0" dirty="0">
              <a:solidFill>
                <a:schemeClr val="dk1"/>
              </a:solidFill>
            </a:endParaRPr>
          </a:p>
          <a:p>
            <a:pPr marL="342900" lvl="0" indent="-342900" algn="l" rtl="0">
              <a:lnSpc>
                <a:spcPct val="140000"/>
              </a:lnSpc>
              <a:spcBef>
                <a:spcPts val="0"/>
              </a:spcBef>
              <a:spcAft>
                <a:spcPts val="0"/>
              </a:spcAft>
              <a:buClr>
                <a:srgbClr val="000000"/>
              </a:buClr>
              <a:buFont typeface="+mj-lt"/>
              <a:buAutoNum type="arabicPeriod"/>
            </a:pPr>
            <a:r>
              <a:rPr lang="de-DE" sz="2000" noProof="0" dirty="0">
                <a:solidFill>
                  <a:schemeClr val="dk1"/>
                </a:solidFill>
              </a:rPr>
              <a:t>Erfolgsfaktor: Kommunikation der Ergebnisse​</a:t>
            </a:r>
          </a:p>
          <a:p>
            <a:pPr marL="342900" lvl="0" indent="-342900" algn="l" rtl="0">
              <a:lnSpc>
                <a:spcPct val="140000"/>
              </a:lnSpc>
              <a:spcBef>
                <a:spcPts val="0"/>
              </a:spcBef>
              <a:spcAft>
                <a:spcPts val="0"/>
              </a:spcAft>
              <a:buClr>
                <a:srgbClr val="000000"/>
              </a:buClr>
              <a:buFont typeface="+mj-lt"/>
              <a:buAutoNum type="arabicPeriod"/>
            </a:pPr>
            <a:endParaRPr lang="de-DE" sz="2000" noProof="0" dirty="0">
              <a:solidFill>
                <a:schemeClr val="dk1"/>
              </a:solidFill>
            </a:endParaRPr>
          </a:p>
          <a:p>
            <a:pPr marL="342900" lvl="0" indent="-342900" algn="l" rtl="0">
              <a:lnSpc>
                <a:spcPct val="140000"/>
              </a:lnSpc>
              <a:spcBef>
                <a:spcPts val="0"/>
              </a:spcBef>
              <a:spcAft>
                <a:spcPts val="0"/>
              </a:spcAft>
              <a:buClr>
                <a:srgbClr val="000000"/>
              </a:buClr>
              <a:buFont typeface="+mj-lt"/>
              <a:buAutoNum type="arabicPeriod"/>
            </a:pPr>
            <a:r>
              <a:rPr lang="de-DE" sz="2000" noProof="0" dirty="0">
                <a:solidFill>
                  <a:schemeClr val="dk1"/>
                </a:solidFill>
              </a:rPr>
              <a:t>Erfolgsfaktor: Netzwerkaufbau</a:t>
            </a:r>
          </a:p>
          <a:p>
            <a:pPr marL="0" lvl="0" indent="0" algn="l" rtl="0">
              <a:lnSpc>
                <a:spcPct val="140000"/>
              </a:lnSpc>
              <a:spcBef>
                <a:spcPts val="0"/>
              </a:spcBef>
              <a:spcAft>
                <a:spcPts val="0"/>
              </a:spcAft>
              <a:buClr>
                <a:srgbClr val="000000"/>
              </a:buClr>
              <a:buNone/>
            </a:pPr>
            <a:endParaRPr lang="de-DE" sz="1800" noProof="0" dirty="0">
              <a:solidFill>
                <a:schemeClr val="dk1"/>
              </a:solidFill>
            </a:endParaRPr>
          </a:p>
          <a:p>
            <a:pPr marL="342900" lvl="0" indent="-342900" algn="l" rtl="0">
              <a:lnSpc>
                <a:spcPct val="140000"/>
              </a:lnSpc>
              <a:spcBef>
                <a:spcPts val="0"/>
              </a:spcBef>
              <a:spcAft>
                <a:spcPts val="0"/>
              </a:spcAft>
              <a:buClr>
                <a:srgbClr val="000000"/>
              </a:buClr>
              <a:buFont typeface="+mj-lt"/>
              <a:buAutoNum type="arabicPeriod"/>
            </a:pPr>
            <a:endParaRPr lang="de-DE" sz="1800" noProof="0" dirty="0">
              <a:solidFill>
                <a:schemeClr val="dk1"/>
              </a:solidFill>
            </a:endParaRPr>
          </a:p>
        </p:txBody>
      </p:sp>
    </p:spTree>
    <p:extLst>
      <p:ext uri="{BB962C8B-B14F-4D97-AF65-F5344CB8AC3E}">
        <p14:creationId xmlns:p14="http://schemas.microsoft.com/office/powerpoint/2010/main" val="3624303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4"/>
        <p:cNvGrpSpPr/>
        <p:nvPr/>
      </p:nvGrpSpPr>
      <p:grpSpPr>
        <a:xfrm>
          <a:off x="0" y="0"/>
          <a:ext cx="0" cy="0"/>
          <a:chOff x="0" y="0"/>
          <a:chExt cx="0" cy="0"/>
        </a:xfrm>
      </p:grpSpPr>
      <p:sp>
        <p:nvSpPr>
          <p:cNvPr id="455" name="Google Shape;455;p51"/>
          <p:cNvSpPr txBox="1">
            <a:spLocks noGrp="1"/>
          </p:cNvSpPr>
          <p:nvPr>
            <p:ph type="title"/>
          </p:nvPr>
        </p:nvSpPr>
        <p:spPr>
          <a:xfrm>
            <a:off x="1054650" y="1052700"/>
            <a:ext cx="16178700" cy="8181600"/>
          </a:xfrm>
          <a:prstGeom prst="rect">
            <a:avLst/>
          </a:prstGeom>
        </p:spPr>
        <p:txBody>
          <a:bodyPr spcFirstLastPara="1" wrap="square" lIns="182850" tIns="182850" rIns="182850" bIns="182850" anchor="ctr" anchorCtr="0">
            <a:normAutofit/>
          </a:bodyPr>
          <a:lstStyle/>
          <a:p>
            <a:pPr marL="0" lvl="0" indent="0" algn="ctr" rtl="0">
              <a:spcBef>
                <a:spcPts val="0"/>
              </a:spcBef>
              <a:spcAft>
                <a:spcPts val="0"/>
              </a:spcAft>
              <a:buNone/>
            </a:pPr>
            <a:r>
              <a:rPr lang="de-DE" sz="11500" noProof="0" dirty="0">
                <a:solidFill>
                  <a:schemeClr val="accent4"/>
                </a:solidFill>
              </a:rPr>
              <a:t>Projektstrukturplan</a:t>
            </a:r>
          </a:p>
        </p:txBody>
      </p:sp>
    </p:spTree>
    <p:extLst>
      <p:ext uri="{BB962C8B-B14F-4D97-AF65-F5344CB8AC3E}">
        <p14:creationId xmlns:p14="http://schemas.microsoft.com/office/powerpoint/2010/main" val="1514734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5"/>
          <p:cNvSpPr txBox="1">
            <a:spLocks noGrp="1"/>
          </p:cNvSpPr>
          <p:nvPr>
            <p:ph type="body" idx="1"/>
          </p:nvPr>
        </p:nvSpPr>
        <p:spPr>
          <a:xfrm rot="-5400000">
            <a:off x="-2328517" y="4707526"/>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solidFill>
                  <a:schemeClr val="dk1"/>
                </a:solidFill>
              </a:rPr>
              <a:t>Unternehmen </a:t>
            </a:r>
            <a:r>
              <a:rPr lang="de-DE" noProof="0" dirty="0" err="1">
                <a:solidFill>
                  <a:schemeClr val="dk1"/>
                </a:solidFill>
              </a:rPr>
              <a:t>FAIRändern</a:t>
            </a:r>
            <a:endParaRPr lang="de-DE" noProof="0" dirty="0"/>
          </a:p>
        </p:txBody>
      </p:sp>
      <p:sp>
        <p:nvSpPr>
          <p:cNvPr id="483" name="Google Shape;483;p55"/>
          <p:cNvSpPr txBox="1">
            <a:spLocks noGrp="1"/>
          </p:cNvSpPr>
          <p:nvPr>
            <p:ph type="subTitle" idx="2"/>
          </p:nvPr>
        </p:nvSpPr>
        <p:spPr>
          <a:xfrm>
            <a:off x="1677800" y="914400"/>
            <a:ext cx="9925500" cy="2899500"/>
          </a:xfrm>
          <a:prstGeom prst="rect">
            <a:avLst/>
          </a:prstGeom>
        </p:spPr>
        <p:txBody>
          <a:bodyPr spcFirstLastPara="1" wrap="square" lIns="182850" tIns="182850" rIns="182850" bIns="182850" anchor="t" anchorCtr="0">
            <a:normAutofit fontScale="92500"/>
          </a:bodyPr>
          <a:lstStyle/>
          <a:p>
            <a:pPr marL="0" lvl="0" indent="0" algn="l" rtl="0">
              <a:spcBef>
                <a:spcPts val="0"/>
              </a:spcBef>
              <a:spcAft>
                <a:spcPts val="2400"/>
              </a:spcAft>
              <a:buNone/>
            </a:pPr>
            <a:r>
              <a:rPr lang="de-DE" noProof="0" dirty="0"/>
              <a:t>Der Projektstrukturplan</a:t>
            </a:r>
          </a:p>
        </p:txBody>
      </p:sp>
      <p:sp>
        <p:nvSpPr>
          <p:cNvPr id="484" name="Google Shape;484;p55"/>
          <p:cNvSpPr txBox="1">
            <a:spLocks noGrp="1"/>
          </p:cNvSpPr>
          <p:nvPr>
            <p:ph type="body" idx="3"/>
          </p:nvPr>
        </p:nvSpPr>
        <p:spPr>
          <a:xfrm>
            <a:off x="1677800" y="3451225"/>
            <a:ext cx="9925500" cy="6251375"/>
          </a:xfrm>
          <a:prstGeom prst="rect">
            <a:avLst/>
          </a:prstGeom>
        </p:spPr>
        <p:txBody>
          <a:bodyPr spcFirstLastPara="1" wrap="square" lIns="182850" tIns="182850" rIns="182850" bIns="182850" anchor="b" anchorCtr="0">
            <a:normAutofit fontScale="85000" lnSpcReduction="10000"/>
          </a:bodyPr>
          <a:lstStyle/>
          <a:p>
            <a:pPr marL="0" lvl="0" indent="0" algn="just" rtl="0">
              <a:lnSpc>
                <a:spcPct val="140000"/>
              </a:lnSpc>
              <a:spcBef>
                <a:spcPts val="0"/>
              </a:spcBef>
              <a:spcAft>
                <a:spcPts val="0"/>
              </a:spcAft>
              <a:buClr>
                <a:srgbClr val="000000"/>
              </a:buClr>
              <a:buFont typeface="Arial"/>
              <a:buNone/>
            </a:pPr>
            <a:r>
              <a:rPr lang="de-DE" sz="1800" noProof="0" dirty="0">
                <a:solidFill>
                  <a:schemeClr val="dk1"/>
                </a:solidFill>
              </a:rPr>
              <a:t>Ein Projektstrukturplan (PSP) ist ein hierarchisches Diagramm, das die Aufgaben, Arbeitspakete und die logische Struktur eines Projekts darstellt. Er hilft dabei, das Projekt zu organisieren, die Verantwortlichkeiten zuzuweisen und einen klaren Überblick über den Projektumfang zu geben.</a:t>
            </a:r>
          </a:p>
          <a:p>
            <a:pPr marL="0" lvl="0" indent="0" algn="just" rtl="0">
              <a:lnSpc>
                <a:spcPct val="140000"/>
              </a:lnSpc>
              <a:spcBef>
                <a:spcPts val="0"/>
              </a:spcBef>
              <a:spcAft>
                <a:spcPts val="0"/>
              </a:spcAft>
              <a:buClr>
                <a:srgbClr val="000000"/>
              </a:buClr>
              <a:buFont typeface="Arial"/>
              <a:buNone/>
            </a:pPr>
            <a:endParaRPr lang="de-DE" sz="1800" b="1" noProof="0" dirty="0">
              <a:solidFill>
                <a:schemeClr val="dk1"/>
              </a:solidFill>
            </a:endParaRPr>
          </a:p>
          <a:p>
            <a:pPr marL="0" lvl="0" indent="0" algn="just" rtl="0">
              <a:lnSpc>
                <a:spcPct val="140000"/>
              </a:lnSpc>
              <a:spcBef>
                <a:spcPts val="0"/>
              </a:spcBef>
              <a:spcAft>
                <a:spcPts val="0"/>
              </a:spcAft>
              <a:buClr>
                <a:srgbClr val="000000"/>
              </a:buClr>
              <a:buFont typeface="Arial"/>
              <a:buNone/>
            </a:pPr>
            <a:r>
              <a:rPr lang="de-DE" sz="1800" b="1" noProof="0" dirty="0">
                <a:solidFill>
                  <a:schemeClr val="dk1"/>
                </a:solidFill>
              </a:rPr>
              <a:t> Definieren Sie das Projektziel klar und präzise.</a:t>
            </a:r>
          </a:p>
          <a:p>
            <a:pPr marL="995363" lvl="0" indent="-365125" algn="just" rtl="0">
              <a:lnSpc>
                <a:spcPct val="140000"/>
              </a:lnSpc>
              <a:spcBef>
                <a:spcPts val="0"/>
              </a:spcBef>
              <a:spcAft>
                <a:spcPts val="0"/>
              </a:spcAft>
              <a:buClr>
                <a:srgbClr val="000000"/>
              </a:buClr>
              <a:buFont typeface="+mj-lt"/>
              <a:buAutoNum type="arabicPeriod"/>
            </a:pPr>
            <a:r>
              <a:rPr lang="de-DE" sz="1800" noProof="0" dirty="0">
                <a:solidFill>
                  <a:schemeClr val="dk1"/>
                </a:solidFill>
              </a:rPr>
              <a:t>Identifizieren Sie die Hauptphasen des Projekts.</a:t>
            </a:r>
          </a:p>
          <a:p>
            <a:pPr marL="995363" lvl="0" indent="-365125" algn="just" rtl="0">
              <a:lnSpc>
                <a:spcPct val="140000"/>
              </a:lnSpc>
              <a:spcBef>
                <a:spcPts val="0"/>
              </a:spcBef>
              <a:spcAft>
                <a:spcPts val="0"/>
              </a:spcAft>
              <a:buClr>
                <a:srgbClr val="000000"/>
              </a:buClr>
              <a:buFont typeface="+mj-lt"/>
              <a:buAutoNum type="arabicPeriod"/>
            </a:pPr>
            <a:r>
              <a:rPr lang="de-DE" sz="1800" noProof="0" dirty="0">
                <a:solidFill>
                  <a:schemeClr val="dk1"/>
                </a:solidFill>
              </a:rPr>
              <a:t>Unterteilen Sie jede Phase in spezifische Arbeitspakete.</a:t>
            </a:r>
          </a:p>
          <a:p>
            <a:pPr marL="995363" lvl="0" indent="-365125" algn="just" rtl="0">
              <a:lnSpc>
                <a:spcPct val="140000"/>
              </a:lnSpc>
              <a:spcBef>
                <a:spcPts val="0"/>
              </a:spcBef>
              <a:spcAft>
                <a:spcPts val="0"/>
              </a:spcAft>
              <a:buClr>
                <a:srgbClr val="000000"/>
              </a:buClr>
              <a:buFont typeface="+mj-lt"/>
              <a:buAutoNum type="arabicPeriod"/>
            </a:pPr>
            <a:r>
              <a:rPr lang="de-DE" sz="1800" noProof="0" dirty="0">
                <a:solidFill>
                  <a:schemeClr val="dk1"/>
                </a:solidFill>
              </a:rPr>
              <a:t>Ordnen Sie die Arbeitspakete hierarchisch an.</a:t>
            </a:r>
          </a:p>
          <a:p>
            <a:pPr marL="995363" lvl="0" indent="-365125" algn="just" rtl="0">
              <a:lnSpc>
                <a:spcPct val="140000"/>
              </a:lnSpc>
              <a:spcBef>
                <a:spcPts val="0"/>
              </a:spcBef>
              <a:spcAft>
                <a:spcPts val="0"/>
              </a:spcAft>
              <a:buClr>
                <a:srgbClr val="000000"/>
              </a:buClr>
              <a:buFont typeface="+mj-lt"/>
              <a:buAutoNum type="arabicPeriod"/>
            </a:pPr>
            <a:r>
              <a:rPr lang="de-DE" sz="1800" noProof="0" dirty="0">
                <a:solidFill>
                  <a:schemeClr val="dk1"/>
                </a:solidFill>
              </a:rPr>
              <a:t>Weisen Sie den Arbeitspaketen verantwortliche Teammitglieder zu.</a:t>
            </a:r>
          </a:p>
          <a:p>
            <a:pPr marL="995363" lvl="0" indent="-365125" algn="just" rtl="0">
              <a:lnSpc>
                <a:spcPct val="140000"/>
              </a:lnSpc>
              <a:spcBef>
                <a:spcPts val="0"/>
              </a:spcBef>
              <a:spcAft>
                <a:spcPts val="0"/>
              </a:spcAft>
              <a:buClr>
                <a:srgbClr val="000000"/>
              </a:buClr>
              <a:buFont typeface="+mj-lt"/>
              <a:buAutoNum type="arabicPeriod"/>
            </a:pPr>
            <a:r>
              <a:rPr lang="de-DE" sz="1800" noProof="0" dirty="0">
                <a:solidFill>
                  <a:schemeClr val="dk1"/>
                </a:solidFill>
              </a:rPr>
              <a:t>Berücksichtigen Sie Abhängigkeiten zwischen den Arbeitspaketen.</a:t>
            </a:r>
          </a:p>
          <a:p>
            <a:pPr marL="995363" lvl="0" indent="-365125" algn="just" rtl="0">
              <a:lnSpc>
                <a:spcPct val="140000"/>
              </a:lnSpc>
              <a:spcBef>
                <a:spcPts val="0"/>
              </a:spcBef>
              <a:spcAft>
                <a:spcPts val="0"/>
              </a:spcAft>
              <a:buClr>
                <a:srgbClr val="000000"/>
              </a:buClr>
              <a:buFont typeface="+mj-lt"/>
              <a:buAutoNum type="arabicPeriod"/>
            </a:pPr>
            <a:r>
              <a:rPr lang="de-DE" sz="1800" noProof="0" dirty="0">
                <a:solidFill>
                  <a:schemeClr val="dk1"/>
                </a:solidFill>
              </a:rPr>
              <a:t>Erstellen Sie einen Zeitplan zur Visualisierung des Projektablaufs.</a:t>
            </a:r>
          </a:p>
          <a:p>
            <a:pPr marL="995363" lvl="0" indent="-365125" algn="just" rtl="0">
              <a:lnSpc>
                <a:spcPct val="140000"/>
              </a:lnSpc>
              <a:spcBef>
                <a:spcPts val="0"/>
              </a:spcBef>
              <a:spcAft>
                <a:spcPts val="0"/>
              </a:spcAft>
              <a:buClr>
                <a:srgbClr val="000000"/>
              </a:buClr>
              <a:buFont typeface="+mj-lt"/>
              <a:buAutoNum type="arabicPeriod"/>
            </a:pPr>
            <a:r>
              <a:rPr lang="de-DE" sz="1800" noProof="0" dirty="0">
                <a:solidFill>
                  <a:schemeClr val="dk1"/>
                </a:solidFill>
              </a:rPr>
              <a:t>Überprüfen und passen Sie den Projektstrukturplan regelmäßig an.</a:t>
            </a:r>
          </a:p>
          <a:p>
            <a:pPr marL="0" lvl="0" indent="0" algn="just" rtl="0">
              <a:lnSpc>
                <a:spcPct val="140000"/>
              </a:lnSpc>
              <a:spcBef>
                <a:spcPts val="0"/>
              </a:spcBef>
              <a:spcAft>
                <a:spcPts val="0"/>
              </a:spcAft>
              <a:buClr>
                <a:srgbClr val="000000"/>
              </a:buClr>
              <a:buFont typeface="Arial"/>
              <a:buNone/>
            </a:pPr>
            <a:endParaRPr lang="de-DE" sz="1800" noProof="0" dirty="0">
              <a:solidFill>
                <a:schemeClr val="dk1"/>
              </a:solidFill>
            </a:endParaRPr>
          </a:p>
          <a:p>
            <a:pPr marL="0" lvl="0" indent="0" algn="just" rtl="0">
              <a:lnSpc>
                <a:spcPct val="140000"/>
              </a:lnSpc>
              <a:spcBef>
                <a:spcPts val="0"/>
              </a:spcBef>
              <a:spcAft>
                <a:spcPts val="0"/>
              </a:spcAft>
              <a:buClr>
                <a:srgbClr val="000000"/>
              </a:buClr>
              <a:buFont typeface="Arial"/>
              <a:buNone/>
            </a:pPr>
            <a:r>
              <a:rPr lang="de-DE" sz="1800" noProof="0" dirty="0">
                <a:solidFill>
                  <a:schemeClr val="dk1"/>
                </a:solidFill>
              </a:rPr>
              <a:t>Ein gut strukturierter Projektstrukturplan unterstützt Ihr Projektmanagement, indem er die Organisation und den Überblick über das Projekt erleichtert.</a:t>
            </a:r>
            <a:endParaRPr lang="de-DE" sz="1800" noProof="0" dirty="0"/>
          </a:p>
        </p:txBody>
      </p:sp>
      <p:pic>
        <p:nvPicPr>
          <p:cNvPr id="3" name="Grafik 2" descr="Ein Bild, das Entwurf, Lineart, Zeichnung, Clipart enthält.&#10;&#10;Automatisch generierte Beschreibung">
            <a:extLst>
              <a:ext uri="{FF2B5EF4-FFF2-40B4-BE49-F238E27FC236}">
                <a16:creationId xmlns:a16="http://schemas.microsoft.com/office/drawing/2014/main" id="{9BA6A21C-BAF7-363F-5086-99598CECBCC9}"/>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1889322" y="4666669"/>
            <a:ext cx="5837569" cy="503593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88013A4-EF71-256F-F1EC-3711A33D5D8B}"/>
              </a:ext>
            </a:extLst>
          </p:cNvPr>
          <p:cNvSpPr>
            <a:spLocks noGrp="1"/>
          </p:cNvSpPr>
          <p:nvPr>
            <p:ph type="body" idx="1"/>
          </p:nvPr>
        </p:nvSpPr>
        <p:spPr/>
        <p:txBody>
          <a:bodyPr/>
          <a:lstStyle/>
          <a:p>
            <a:pPr marL="127000" indent="0">
              <a:buNone/>
            </a:pPr>
            <a:r>
              <a:rPr lang="de-DE" noProof="0" dirty="0"/>
              <a:t>Legen Sie nun Ihren eigenen Strukturplan an, in einer Excel-Tabelle, einem Word-Dokument oder nutzen Sie bestehende Vorlagen aus Ihrer Organisation zur Umsetzung und Strukturierung von Projekten, der Festlegung von Verantwortlichkeiten und Rollen im Projekt.  </a:t>
            </a:r>
          </a:p>
        </p:txBody>
      </p:sp>
      <p:sp>
        <p:nvSpPr>
          <p:cNvPr id="3" name="Untertitel 2">
            <a:extLst>
              <a:ext uri="{FF2B5EF4-FFF2-40B4-BE49-F238E27FC236}">
                <a16:creationId xmlns:a16="http://schemas.microsoft.com/office/drawing/2014/main" id="{BB6D6ADF-5C49-681D-33B8-E28EC1B4592B}"/>
              </a:ext>
            </a:extLst>
          </p:cNvPr>
          <p:cNvSpPr>
            <a:spLocks noGrp="1"/>
          </p:cNvSpPr>
          <p:nvPr>
            <p:ph type="subTitle" idx="2"/>
          </p:nvPr>
        </p:nvSpPr>
        <p:spPr/>
        <p:txBody>
          <a:bodyPr>
            <a:normAutofit fontScale="92500" lnSpcReduction="10000"/>
          </a:bodyPr>
          <a:lstStyle/>
          <a:p>
            <a:r>
              <a:rPr lang="de-DE" noProof="0" dirty="0"/>
              <a:t>Projektstrukturplan</a:t>
            </a:r>
          </a:p>
        </p:txBody>
      </p:sp>
      <p:sp>
        <p:nvSpPr>
          <p:cNvPr id="4" name="Textplatzhalter 3">
            <a:extLst>
              <a:ext uri="{FF2B5EF4-FFF2-40B4-BE49-F238E27FC236}">
                <a16:creationId xmlns:a16="http://schemas.microsoft.com/office/drawing/2014/main" id="{923C91C0-1235-8872-C1F2-A377219560AD}"/>
              </a:ext>
            </a:extLst>
          </p:cNvPr>
          <p:cNvSpPr>
            <a:spLocks noGrp="1"/>
          </p:cNvSpPr>
          <p:nvPr>
            <p:ph type="body" idx="3"/>
          </p:nvPr>
        </p:nvSpPr>
        <p:spPr/>
        <p:txBody>
          <a:bodyPr/>
          <a:lstStyle/>
          <a:p>
            <a:endParaRPr lang="de-DE"/>
          </a:p>
        </p:txBody>
      </p:sp>
      <p:pic>
        <p:nvPicPr>
          <p:cNvPr id="5" name="Grafik 4" descr="Ein Bild, das Entwurf, Lineart, Zeichnung, Clipart enthält.&#10;&#10;Automatisch generierte Beschreibung">
            <a:extLst>
              <a:ext uri="{FF2B5EF4-FFF2-40B4-BE49-F238E27FC236}">
                <a16:creationId xmlns:a16="http://schemas.microsoft.com/office/drawing/2014/main" id="{F158EECF-71F9-4138-86D7-DC2F49931107}"/>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1889322" y="3960088"/>
            <a:ext cx="5837569" cy="5035931"/>
          </a:xfrm>
          <a:prstGeom prst="rect">
            <a:avLst/>
          </a:prstGeom>
        </p:spPr>
      </p:pic>
    </p:spTree>
    <p:extLst>
      <p:ext uri="{BB962C8B-B14F-4D97-AF65-F5344CB8AC3E}">
        <p14:creationId xmlns:p14="http://schemas.microsoft.com/office/powerpoint/2010/main" val="1842159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8"/>
          <p:cNvSpPr txBox="1">
            <a:spLocks noGrp="1"/>
          </p:cNvSpPr>
          <p:nvPr>
            <p:ph type="subTitle" idx="2"/>
          </p:nvPr>
        </p:nvSpPr>
        <p:spPr>
          <a:xfrm>
            <a:off x="4194200" y="1770550"/>
            <a:ext cx="9785100" cy="1431600"/>
          </a:xfrm>
          <a:prstGeom prst="rect">
            <a:avLst/>
          </a:prstGeom>
        </p:spPr>
        <p:txBody>
          <a:bodyPr spcFirstLastPara="1" wrap="square" lIns="182850" tIns="182850" rIns="182850" bIns="182850" anchor="t" anchorCtr="0">
            <a:normAutofit fontScale="62500" lnSpcReduction="20000"/>
          </a:bodyPr>
          <a:lstStyle/>
          <a:p>
            <a:pPr marL="0" lvl="0" indent="0" algn="ctr" rtl="0">
              <a:spcBef>
                <a:spcPts val="0"/>
              </a:spcBef>
              <a:spcAft>
                <a:spcPts val="2400"/>
              </a:spcAft>
              <a:buNone/>
            </a:pPr>
            <a:r>
              <a:rPr lang="de-DE" noProof="0" dirty="0"/>
              <a:t>Ausblick auf die nächsten Schritte</a:t>
            </a:r>
          </a:p>
        </p:txBody>
      </p:sp>
      <p:sp>
        <p:nvSpPr>
          <p:cNvPr id="721" name="Google Shape;721;p78"/>
          <p:cNvSpPr txBox="1">
            <a:spLocks noGrp="1"/>
          </p:cNvSpPr>
          <p:nvPr>
            <p:ph type="body" idx="3"/>
          </p:nvPr>
        </p:nvSpPr>
        <p:spPr>
          <a:xfrm>
            <a:off x="6239625" y="9454200"/>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t>Unternehmen </a:t>
            </a:r>
            <a:r>
              <a:rPr lang="de-DE" noProof="0" dirty="0" err="1"/>
              <a:t>FAIRändern</a:t>
            </a:r>
            <a:endParaRPr lang="de-DE" noProof="0" dirty="0"/>
          </a:p>
        </p:txBody>
      </p:sp>
      <p:sp>
        <p:nvSpPr>
          <p:cNvPr id="722" name="Google Shape;722;p78"/>
          <p:cNvSpPr txBox="1">
            <a:spLocks noGrp="1"/>
          </p:cNvSpPr>
          <p:nvPr>
            <p:ph type="body" idx="1"/>
          </p:nvPr>
        </p:nvSpPr>
        <p:spPr>
          <a:xfrm>
            <a:off x="1991360" y="3505200"/>
            <a:ext cx="14325600" cy="4611900"/>
          </a:xfrm>
          <a:prstGeom prst="rect">
            <a:avLst/>
          </a:prstGeom>
        </p:spPr>
        <p:txBody>
          <a:bodyPr spcFirstLastPara="1" wrap="square" lIns="182850" tIns="182850" rIns="182850" bIns="182850" anchor="t" anchorCtr="0">
            <a:normAutofit/>
          </a:bodyPr>
          <a:lstStyle/>
          <a:p>
            <a:pPr marL="0" lvl="0" indent="0" algn="ctr" rtl="0">
              <a:lnSpc>
                <a:spcPct val="140000"/>
              </a:lnSpc>
              <a:spcBef>
                <a:spcPts val="0"/>
              </a:spcBef>
              <a:spcAft>
                <a:spcPts val="0"/>
              </a:spcAft>
              <a:buNone/>
            </a:pPr>
            <a:r>
              <a:rPr lang="de-DE" sz="1800" b="1" noProof="0" dirty="0"/>
              <a:t>Hier können Sie stichwortartig notieren, welche Aufgaben es nun direkt anzugehen gilt, z.B.</a:t>
            </a:r>
          </a:p>
          <a:p>
            <a:pPr marL="0" lvl="0" indent="0" algn="ctr" rtl="0">
              <a:lnSpc>
                <a:spcPct val="140000"/>
              </a:lnSpc>
              <a:spcBef>
                <a:spcPts val="0"/>
              </a:spcBef>
              <a:spcAft>
                <a:spcPts val="0"/>
              </a:spcAft>
              <a:buNone/>
            </a:pPr>
            <a:endParaRPr lang="de-DE" sz="1800" noProof="0" dirty="0"/>
          </a:p>
          <a:p>
            <a:pPr marL="0" lvl="0" indent="0" algn="l" rtl="0">
              <a:lnSpc>
                <a:spcPct val="140000"/>
              </a:lnSpc>
              <a:spcBef>
                <a:spcPts val="0"/>
              </a:spcBef>
              <a:spcAft>
                <a:spcPts val="0"/>
              </a:spcAft>
              <a:buNone/>
            </a:pPr>
            <a:r>
              <a:rPr lang="de-DE" sz="1800" noProof="0" dirty="0"/>
              <a:t>1. Wie und wo kommunizieren wir im Team?</a:t>
            </a:r>
          </a:p>
          <a:p>
            <a:pPr marL="0" lvl="0" indent="0" algn="l" rtl="0">
              <a:lnSpc>
                <a:spcPct val="140000"/>
              </a:lnSpc>
              <a:spcBef>
                <a:spcPts val="0"/>
              </a:spcBef>
              <a:spcAft>
                <a:spcPts val="0"/>
              </a:spcAft>
              <a:buNone/>
            </a:pPr>
            <a:r>
              <a:rPr lang="de-DE" sz="1800" noProof="0" dirty="0"/>
              <a:t>2. Wo legen wir unsere gemeinsamen Dokumente wie den Strukturplan ab, damit ihn alle bearbeiten und einsehen können? </a:t>
            </a:r>
          </a:p>
        </p:txBody>
      </p:sp>
    </p:spTree>
    <p:extLst>
      <p:ext uri="{BB962C8B-B14F-4D97-AF65-F5344CB8AC3E}">
        <p14:creationId xmlns:p14="http://schemas.microsoft.com/office/powerpoint/2010/main" val="728094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8"/>
          <p:cNvSpPr txBox="1">
            <a:spLocks noGrp="1"/>
          </p:cNvSpPr>
          <p:nvPr>
            <p:ph type="subTitle" idx="2"/>
          </p:nvPr>
        </p:nvSpPr>
        <p:spPr>
          <a:xfrm>
            <a:off x="4194200" y="1770550"/>
            <a:ext cx="9785100" cy="1431600"/>
          </a:xfrm>
          <a:prstGeom prst="rect">
            <a:avLst/>
          </a:prstGeom>
        </p:spPr>
        <p:txBody>
          <a:bodyPr spcFirstLastPara="1" wrap="square" lIns="182850" tIns="182850" rIns="182850" bIns="182850" anchor="t" anchorCtr="0">
            <a:normAutofit fontScale="70000" lnSpcReduction="20000"/>
          </a:bodyPr>
          <a:lstStyle/>
          <a:p>
            <a:pPr marL="0" lvl="0" indent="0" algn="ctr" rtl="0">
              <a:spcBef>
                <a:spcPts val="0"/>
              </a:spcBef>
              <a:spcAft>
                <a:spcPts val="2400"/>
              </a:spcAft>
              <a:buNone/>
            </a:pPr>
            <a:r>
              <a:rPr lang="de-DE" noProof="0" dirty="0"/>
              <a:t>Gemeinsamer Austausch</a:t>
            </a:r>
          </a:p>
        </p:txBody>
      </p:sp>
      <p:sp>
        <p:nvSpPr>
          <p:cNvPr id="721" name="Google Shape;721;p78"/>
          <p:cNvSpPr txBox="1">
            <a:spLocks noGrp="1"/>
          </p:cNvSpPr>
          <p:nvPr>
            <p:ph type="body" idx="3"/>
          </p:nvPr>
        </p:nvSpPr>
        <p:spPr>
          <a:xfrm>
            <a:off x="6239625" y="9454200"/>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t>Unternehmen </a:t>
            </a:r>
            <a:r>
              <a:rPr lang="de-DE" noProof="0" dirty="0" err="1"/>
              <a:t>FAIRändern</a:t>
            </a:r>
            <a:endParaRPr lang="de-DE" noProof="0" dirty="0"/>
          </a:p>
        </p:txBody>
      </p:sp>
      <p:sp>
        <p:nvSpPr>
          <p:cNvPr id="722" name="Google Shape;722;p78"/>
          <p:cNvSpPr txBox="1">
            <a:spLocks noGrp="1"/>
          </p:cNvSpPr>
          <p:nvPr>
            <p:ph type="body" idx="1"/>
          </p:nvPr>
        </p:nvSpPr>
        <p:spPr>
          <a:xfrm>
            <a:off x="1991360" y="3505200"/>
            <a:ext cx="14325600" cy="4611900"/>
          </a:xfrm>
          <a:prstGeom prst="rect">
            <a:avLst/>
          </a:prstGeom>
        </p:spPr>
        <p:txBody>
          <a:bodyPr spcFirstLastPara="1" wrap="square" lIns="182850" tIns="182850" rIns="182850" bIns="182850" anchor="t" anchorCtr="0">
            <a:normAutofit/>
          </a:bodyPr>
          <a:lstStyle/>
          <a:p>
            <a:pPr marL="0" lvl="0" indent="0" rtl="0">
              <a:lnSpc>
                <a:spcPct val="140000"/>
              </a:lnSpc>
              <a:spcBef>
                <a:spcPts val="0"/>
              </a:spcBef>
              <a:spcAft>
                <a:spcPts val="0"/>
              </a:spcAft>
              <a:buNone/>
            </a:pPr>
            <a:r>
              <a:rPr lang="de-DE" sz="2000" b="1" noProof="0" dirty="0"/>
              <a:t>Hier können Sie nun gemeinsam diskutieren: </a:t>
            </a:r>
          </a:p>
          <a:p>
            <a:pPr marL="0" lvl="0" indent="0" rtl="0">
              <a:lnSpc>
                <a:spcPct val="140000"/>
              </a:lnSpc>
              <a:spcBef>
                <a:spcPts val="0"/>
              </a:spcBef>
              <a:spcAft>
                <a:spcPts val="0"/>
              </a:spcAft>
              <a:buNone/>
            </a:pPr>
            <a:endParaRPr lang="de-DE" sz="2000" b="1" noProof="0" dirty="0"/>
          </a:p>
          <a:p>
            <a:pPr marL="0" marR="0" lvl="0" indent="0" defTabSz="914400" rtl="0" eaLnBrk="1" fontAlgn="auto" latinLnBrk="0" hangingPunct="1">
              <a:lnSpc>
                <a:spcPct val="100000"/>
              </a:lnSpc>
              <a:spcBef>
                <a:spcPts val="0"/>
              </a:spcBef>
              <a:spcAft>
                <a:spcPts val="0"/>
              </a:spcAft>
              <a:buClr>
                <a:srgbClr val="000000"/>
              </a:buClr>
              <a:buSzTx/>
              <a:buNone/>
              <a:tabLst/>
              <a:defRPr/>
            </a:pPr>
            <a:r>
              <a:rPr kumimoji="0" lang="de-DE" sz="2000" b="1" i="0" u="none" strike="noStrike" kern="0" cap="none" spc="0" normalizeH="0" baseline="0" noProof="0" dirty="0">
                <a:ln>
                  <a:noFill/>
                </a:ln>
                <a:solidFill>
                  <a:srgbClr val="000000"/>
                </a:solidFill>
                <a:effectLst/>
                <a:uLnTx/>
                <a:uFillTx/>
                <a:latin typeface="IBM Plex Mono" panose="020B0509050203000203" pitchFamily="49" charset="0"/>
                <a:cs typeface="Arial"/>
                <a:sym typeface="Arial"/>
              </a:rPr>
              <a:t>Was fiel leicht, was schwer? Was ist noch offen?</a:t>
            </a:r>
          </a:p>
        </p:txBody>
      </p:sp>
    </p:spTree>
    <p:extLst>
      <p:ext uri="{BB962C8B-B14F-4D97-AF65-F5344CB8AC3E}">
        <p14:creationId xmlns:p14="http://schemas.microsoft.com/office/powerpoint/2010/main" val="896927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4"/>
        <p:cNvGrpSpPr/>
        <p:nvPr/>
      </p:nvGrpSpPr>
      <p:grpSpPr>
        <a:xfrm>
          <a:off x="0" y="0"/>
          <a:ext cx="0" cy="0"/>
          <a:chOff x="0" y="0"/>
          <a:chExt cx="0" cy="0"/>
        </a:xfrm>
      </p:grpSpPr>
      <p:sp>
        <p:nvSpPr>
          <p:cNvPr id="455" name="Google Shape;455;p51"/>
          <p:cNvSpPr txBox="1">
            <a:spLocks noGrp="1"/>
          </p:cNvSpPr>
          <p:nvPr>
            <p:ph type="title"/>
          </p:nvPr>
        </p:nvSpPr>
        <p:spPr>
          <a:xfrm>
            <a:off x="1054650" y="1052700"/>
            <a:ext cx="16178700" cy="8181600"/>
          </a:xfrm>
          <a:prstGeom prst="rect">
            <a:avLst/>
          </a:prstGeom>
        </p:spPr>
        <p:txBody>
          <a:bodyPr spcFirstLastPara="1" wrap="square" lIns="182850" tIns="182850" rIns="182850" bIns="182850" anchor="ctr" anchorCtr="0">
            <a:normAutofit/>
          </a:bodyPr>
          <a:lstStyle/>
          <a:p>
            <a:pPr marL="0" lvl="0" indent="0" algn="ctr" rtl="0">
              <a:spcBef>
                <a:spcPts val="0"/>
              </a:spcBef>
              <a:spcAft>
                <a:spcPts val="0"/>
              </a:spcAft>
              <a:buNone/>
            </a:pPr>
            <a:r>
              <a:rPr lang="de-DE" sz="11500" noProof="0" dirty="0">
                <a:solidFill>
                  <a:schemeClr val="accent4"/>
                </a:solidFill>
              </a:rPr>
              <a:t>Abschluss</a:t>
            </a:r>
          </a:p>
        </p:txBody>
      </p:sp>
    </p:spTree>
    <p:extLst>
      <p:ext uri="{BB962C8B-B14F-4D97-AF65-F5344CB8AC3E}">
        <p14:creationId xmlns:p14="http://schemas.microsoft.com/office/powerpoint/2010/main" val="4080414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2"/>
          <p:cNvSpPr txBox="1">
            <a:spLocks noGrp="1"/>
          </p:cNvSpPr>
          <p:nvPr>
            <p:ph type="title"/>
          </p:nvPr>
        </p:nvSpPr>
        <p:spPr>
          <a:xfrm>
            <a:off x="879125" y="607260"/>
            <a:ext cx="16595100" cy="1452600"/>
          </a:xfrm>
          <a:prstGeom prst="rect">
            <a:avLst/>
          </a:prstGeom>
        </p:spPr>
        <p:txBody>
          <a:bodyPr spcFirstLastPara="1" wrap="square" lIns="182850" tIns="182850" rIns="182850" bIns="182850" anchor="ctr" anchorCtr="0">
            <a:normAutofit/>
          </a:bodyPr>
          <a:lstStyle/>
          <a:p>
            <a:pPr marL="0" lvl="0" indent="0" algn="l" rtl="0">
              <a:spcBef>
                <a:spcPts val="0"/>
              </a:spcBef>
              <a:spcAft>
                <a:spcPts val="0"/>
              </a:spcAft>
              <a:buNone/>
            </a:pPr>
            <a:r>
              <a:rPr lang="de-DE" noProof="0" dirty="0"/>
              <a:t>Blitzlicht: Abschlussrunde</a:t>
            </a:r>
          </a:p>
        </p:txBody>
      </p:sp>
      <p:sp>
        <p:nvSpPr>
          <p:cNvPr id="461" name="Google Shape;461;p52"/>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t>Unternehmen </a:t>
            </a:r>
            <a:r>
              <a:rPr lang="de-DE" noProof="0" dirty="0" err="1"/>
              <a:t>FAIRändern</a:t>
            </a:r>
            <a:endParaRPr lang="de-DE" noProof="0" dirty="0"/>
          </a:p>
        </p:txBody>
      </p:sp>
      <p:sp>
        <p:nvSpPr>
          <p:cNvPr id="3" name="Textplatzhalter 3">
            <a:extLst>
              <a:ext uri="{FF2B5EF4-FFF2-40B4-BE49-F238E27FC236}">
                <a16:creationId xmlns:a16="http://schemas.microsoft.com/office/drawing/2014/main" id="{11CC3AA6-0F26-05F9-A2E9-FB4BC532E830}"/>
              </a:ext>
            </a:extLst>
          </p:cNvPr>
          <p:cNvSpPr txBox="1">
            <a:spLocks/>
          </p:cNvSpPr>
          <p:nvPr/>
        </p:nvSpPr>
        <p:spPr>
          <a:xfrm>
            <a:off x="1906399" y="2941320"/>
            <a:ext cx="10184125" cy="557276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0">
              <a:lnSpc>
                <a:spcPct val="150000"/>
              </a:lnSpc>
            </a:pPr>
            <a:endParaRPr lang="de-DE" sz="2800" b="1" dirty="0">
              <a:latin typeface="IBM Plex Mono" panose="020B0509050203000203" pitchFamily="49" charset="0"/>
            </a:endParaRPr>
          </a:p>
          <a:p>
            <a:pPr marL="584200" indent="-457200">
              <a:lnSpc>
                <a:spcPct val="150000"/>
              </a:lnSpc>
              <a:buFont typeface="Arial" panose="020B0604020202020204" pitchFamily="34" charset="0"/>
              <a:buChar char="•"/>
            </a:pPr>
            <a:r>
              <a:rPr lang="de-DE" sz="2800" dirty="0">
                <a:latin typeface="IBM Plex Mono" panose="020B0509050203000203" pitchFamily="49" charset="0"/>
              </a:rPr>
              <a:t>Was nehme ich von heute mit?</a:t>
            </a:r>
          </a:p>
          <a:p>
            <a:pPr marL="584200" indent="-457200">
              <a:lnSpc>
                <a:spcPct val="150000"/>
              </a:lnSpc>
              <a:buFont typeface="Arial" panose="020B0604020202020204" pitchFamily="34" charset="0"/>
              <a:buChar char="•"/>
            </a:pPr>
            <a:r>
              <a:rPr lang="de-DE" sz="2800" dirty="0">
                <a:latin typeface="IBM Plex Mono" panose="020B0509050203000203" pitchFamily="49" charset="0"/>
              </a:rPr>
              <a:t>Mit welcher Stimmung gehe ich aus dem Workshop heraus? (Stimmung wieder in </a:t>
            </a:r>
            <a:br>
              <a:rPr lang="de-DE" sz="2800" dirty="0">
                <a:latin typeface="IBM Plex Mono" panose="020B0509050203000203" pitchFamily="49" charset="0"/>
              </a:rPr>
            </a:br>
            <a:r>
              <a:rPr lang="de-DE" sz="2800" dirty="0">
                <a:latin typeface="IBM Plex Mono" panose="020B0509050203000203" pitchFamily="49" charset="0"/>
              </a:rPr>
              <a:t>einem Emoji beschreiben)</a:t>
            </a:r>
          </a:p>
          <a:p>
            <a:pPr marL="584200" indent="-457200">
              <a:lnSpc>
                <a:spcPct val="150000"/>
              </a:lnSpc>
              <a:buFont typeface="Arial" panose="020B0604020202020204" pitchFamily="34" charset="0"/>
              <a:buChar char="•"/>
            </a:pPr>
            <a:endParaRPr lang="de-DE" sz="2800" dirty="0">
              <a:latin typeface="IBM Plex Mono" panose="020B0509050203000203" pitchFamily="49" charset="0"/>
            </a:endParaRPr>
          </a:p>
          <a:p>
            <a:pPr marL="127000">
              <a:lnSpc>
                <a:spcPct val="150000"/>
              </a:lnSpc>
            </a:pPr>
            <a:endParaRPr lang="de-DE" sz="2800" b="1" dirty="0">
              <a:latin typeface="IBM Plex Mono" panose="020B0509050203000203" pitchFamily="49" charset="0"/>
            </a:endParaRPr>
          </a:p>
          <a:p>
            <a:pPr marL="127000">
              <a:lnSpc>
                <a:spcPct val="150000"/>
              </a:lnSpc>
            </a:pPr>
            <a:endParaRPr lang="de-DE" sz="2800" dirty="0">
              <a:latin typeface="IBM Plex Mono" panose="020B0509050203000203" pitchFamily="49" charset="0"/>
            </a:endParaRPr>
          </a:p>
        </p:txBody>
      </p:sp>
      <p:pic>
        <p:nvPicPr>
          <p:cNvPr id="4" name="Grafik 3" descr="Ein Bild, das Entwurf, Lineart, Zeichnung, Clipart enthält.&#10;&#10;Automatisch generierte Beschreibung">
            <a:extLst>
              <a:ext uri="{FF2B5EF4-FFF2-40B4-BE49-F238E27FC236}">
                <a16:creationId xmlns:a16="http://schemas.microsoft.com/office/drawing/2014/main" id="{7E6074CB-C3BE-7B3E-5DFF-1185BBA68B34}"/>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0764988" y="2059860"/>
            <a:ext cx="6459853" cy="5572761"/>
          </a:xfrm>
          <a:prstGeom prst="rect">
            <a:avLst/>
          </a:prstGeom>
        </p:spPr>
      </p:pic>
    </p:spTree>
    <p:extLst>
      <p:ext uri="{BB962C8B-B14F-4D97-AF65-F5344CB8AC3E}">
        <p14:creationId xmlns:p14="http://schemas.microsoft.com/office/powerpoint/2010/main" val="3080528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87"/>
          <p:cNvSpPr txBox="1">
            <a:spLocks noGrp="1"/>
          </p:cNvSpPr>
          <p:nvPr>
            <p:ph type="body" idx="1"/>
          </p:nvPr>
        </p:nvSpPr>
        <p:spPr>
          <a:xfrm>
            <a:off x="6239625" y="9454200"/>
            <a:ext cx="5850900" cy="832800"/>
          </a:xfrm>
          <a:prstGeom prst="rect">
            <a:avLst/>
          </a:prstGeom>
        </p:spPr>
        <p:txBody>
          <a:bodyPr spcFirstLastPara="1" wrap="square" lIns="182850" tIns="182850" rIns="182850" bIns="182850" anchor="t" anchorCtr="0">
            <a:noAutofit/>
          </a:bodyPr>
          <a:lstStyle/>
          <a:p>
            <a:pPr marL="0" lvl="0" indent="0" algn="ctr" rtl="0">
              <a:spcBef>
                <a:spcPts val="0"/>
              </a:spcBef>
              <a:spcAft>
                <a:spcPts val="2400"/>
              </a:spcAft>
              <a:buNone/>
            </a:pPr>
            <a:r>
              <a:rPr lang="de-DE" noProof="0" dirty="0"/>
              <a:t>Unternehmen </a:t>
            </a:r>
            <a:r>
              <a:rPr lang="de-DE" noProof="0" dirty="0" err="1"/>
              <a:t>FAIRändern</a:t>
            </a:r>
            <a:endParaRPr lang="de-DE" noProof="0" dirty="0"/>
          </a:p>
        </p:txBody>
      </p:sp>
      <p:sp>
        <p:nvSpPr>
          <p:cNvPr id="796" name="Google Shape;796;p87"/>
          <p:cNvSpPr txBox="1">
            <a:spLocks noGrp="1"/>
          </p:cNvSpPr>
          <p:nvPr>
            <p:ph type="subTitle" idx="3"/>
          </p:nvPr>
        </p:nvSpPr>
        <p:spPr>
          <a:xfrm>
            <a:off x="9056200" y="974150"/>
            <a:ext cx="8173500" cy="7683600"/>
          </a:xfrm>
          <a:prstGeom prst="rect">
            <a:avLst/>
          </a:prstGeom>
        </p:spPr>
        <p:txBody>
          <a:bodyPr spcFirstLastPara="1" wrap="square" lIns="182850" tIns="182850" rIns="182850" bIns="182850" anchor="b" anchorCtr="0">
            <a:noAutofit/>
          </a:bodyPr>
          <a:lstStyle/>
          <a:p>
            <a:pPr marL="0" lvl="0" indent="0" algn="r" rtl="0">
              <a:spcBef>
                <a:spcPts val="0"/>
              </a:spcBef>
              <a:spcAft>
                <a:spcPts val="2400"/>
              </a:spcAft>
              <a:buNone/>
            </a:pPr>
            <a:r>
              <a:rPr lang="de-DE" sz="8000" noProof="0" dirty="0"/>
              <a:t>„Gemeinsam und vereint sind wir unaufhaltsam.“</a:t>
            </a:r>
          </a:p>
        </p:txBody>
      </p:sp>
      <p:sp>
        <p:nvSpPr>
          <p:cNvPr id="797" name="Google Shape;797;p87"/>
          <p:cNvSpPr txBox="1">
            <a:spLocks noGrp="1"/>
          </p:cNvSpPr>
          <p:nvPr>
            <p:ph type="subTitle" idx="2"/>
          </p:nvPr>
        </p:nvSpPr>
        <p:spPr>
          <a:xfrm>
            <a:off x="1100461" y="7493850"/>
            <a:ext cx="6909900" cy="1011300"/>
          </a:xfrm>
          <a:prstGeom prst="rect">
            <a:avLst/>
          </a:prstGeom>
        </p:spPr>
        <p:txBody>
          <a:bodyPr spcFirstLastPara="1" wrap="square" lIns="182850" tIns="182850" rIns="182850" bIns="182850" anchor="b" anchorCtr="0">
            <a:normAutofit fontScale="77500" lnSpcReduction="20000"/>
          </a:bodyPr>
          <a:lstStyle/>
          <a:p>
            <a:pPr marL="0" lvl="0" indent="0" algn="l" rtl="0">
              <a:spcBef>
                <a:spcPts val="0"/>
              </a:spcBef>
              <a:spcAft>
                <a:spcPts val="2400"/>
              </a:spcAft>
              <a:buNone/>
            </a:pPr>
            <a:r>
              <a:rPr lang="de-DE" noProof="0" dirty="0"/>
              <a:t>Greta Thunberg</a:t>
            </a:r>
          </a:p>
        </p:txBody>
      </p:sp>
      <p:pic>
        <p:nvPicPr>
          <p:cNvPr id="3" name="Grafik 2" descr="Ein Bild, das Clipart, Zeichnung, Entwurf, Darstellung enthält.&#10;&#10;Automatisch generierte Beschreibung">
            <a:extLst>
              <a:ext uri="{FF2B5EF4-FFF2-40B4-BE49-F238E27FC236}">
                <a16:creationId xmlns:a16="http://schemas.microsoft.com/office/drawing/2014/main" id="{46F14944-9518-BF1E-DA7E-02353BDEC19B}"/>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749490" y="1239396"/>
            <a:ext cx="6260871" cy="6254454"/>
          </a:xfrm>
          <a:prstGeom prst="rect">
            <a:avLst/>
          </a:prstGeom>
        </p:spPr>
      </p:pic>
    </p:spTree>
    <p:extLst>
      <p:ext uri="{BB962C8B-B14F-4D97-AF65-F5344CB8AC3E}">
        <p14:creationId xmlns:p14="http://schemas.microsoft.com/office/powerpoint/2010/main" val="2872301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7B7D3BA-BC78-C11C-A5C4-EB9E40C7331B}"/>
              </a:ext>
            </a:extLst>
          </p:cNvPr>
          <p:cNvSpPr>
            <a:spLocks noGrp="1"/>
          </p:cNvSpPr>
          <p:nvPr>
            <p:ph type="body" idx="1"/>
          </p:nvPr>
        </p:nvSpPr>
        <p:spPr/>
        <p:txBody>
          <a:bodyPr/>
          <a:lstStyle/>
          <a:p>
            <a:r>
              <a:rPr lang="de-DE" noProof="0" dirty="0"/>
              <a:t>Unternehmen </a:t>
            </a:r>
            <a:r>
              <a:rPr lang="de-DE" noProof="0" dirty="0" err="1"/>
              <a:t>FAIRändern</a:t>
            </a:r>
            <a:endParaRPr lang="de-DE" noProof="0" dirty="0"/>
          </a:p>
        </p:txBody>
      </p:sp>
      <p:sp>
        <p:nvSpPr>
          <p:cNvPr id="3" name="Untertitel 2">
            <a:extLst>
              <a:ext uri="{FF2B5EF4-FFF2-40B4-BE49-F238E27FC236}">
                <a16:creationId xmlns:a16="http://schemas.microsoft.com/office/drawing/2014/main" id="{BDD4653E-9F8D-470E-4668-86CB319DAB58}"/>
              </a:ext>
            </a:extLst>
          </p:cNvPr>
          <p:cNvSpPr>
            <a:spLocks noGrp="1"/>
          </p:cNvSpPr>
          <p:nvPr>
            <p:ph type="subTitle" idx="2"/>
          </p:nvPr>
        </p:nvSpPr>
        <p:spPr>
          <a:xfrm>
            <a:off x="1677800" y="914400"/>
            <a:ext cx="9925500" cy="1783080"/>
          </a:xfrm>
        </p:spPr>
        <p:txBody>
          <a:bodyPr/>
          <a:lstStyle/>
          <a:p>
            <a:r>
              <a:rPr lang="de-DE" noProof="0" dirty="0"/>
              <a:t>Workshop-Anleitung</a:t>
            </a:r>
          </a:p>
        </p:txBody>
      </p:sp>
      <p:sp>
        <p:nvSpPr>
          <p:cNvPr id="4" name="Textplatzhalter 3">
            <a:extLst>
              <a:ext uri="{FF2B5EF4-FFF2-40B4-BE49-F238E27FC236}">
                <a16:creationId xmlns:a16="http://schemas.microsoft.com/office/drawing/2014/main" id="{9C9E6D9A-1DA0-C9FC-A4D7-F00ACD54A904}"/>
              </a:ext>
            </a:extLst>
          </p:cNvPr>
          <p:cNvSpPr>
            <a:spLocks noGrp="1"/>
          </p:cNvSpPr>
          <p:nvPr>
            <p:ph type="body" idx="3"/>
          </p:nvPr>
        </p:nvSpPr>
        <p:spPr>
          <a:xfrm>
            <a:off x="1906400" y="2941320"/>
            <a:ext cx="7413300" cy="6761280"/>
          </a:xfrm>
        </p:spPr>
        <p:txBody>
          <a:bodyPr>
            <a:normAutofit/>
          </a:bodyPr>
          <a:lstStyle/>
          <a:p>
            <a:pPr marL="127000" indent="0" algn="l">
              <a:buNone/>
            </a:pPr>
            <a:r>
              <a:rPr lang="de-DE" b="1" noProof="0" dirty="0"/>
              <a:t>Designanpassung:</a:t>
            </a:r>
          </a:p>
          <a:p>
            <a:pPr marL="127000" indent="0" algn="l">
              <a:buNone/>
            </a:pPr>
            <a:r>
              <a:rPr lang="de-DE" noProof="0" dirty="0"/>
              <a:t>Individualisieren Sie das Design der Folien, indem Sie es in Ihr eigenes Corporate Design umwandeln. Passen Sie Farben, Schriftarten und Hintergrundbilder an wie Sie möchten, gerne dürfen Sie aber auch die Vorlage verwenden.</a:t>
            </a:r>
          </a:p>
          <a:p>
            <a:pPr marL="127000" indent="0" algn="l">
              <a:buNone/>
            </a:pPr>
            <a:endParaRPr lang="de-DE" b="1" noProof="0" dirty="0"/>
          </a:p>
          <a:p>
            <a:pPr marL="127000" indent="0" algn="l">
              <a:buNone/>
            </a:pPr>
            <a:r>
              <a:rPr lang="de-DE" b="1" noProof="0" dirty="0"/>
              <a:t>Einbindung des Firmenlogos:</a:t>
            </a:r>
          </a:p>
          <a:p>
            <a:pPr marL="127000" indent="0" algn="l">
              <a:buNone/>
            </a:pPr>
            <a:r>
              <a:rPr lang="de-DE" noProof="0" dirty="0"/>
              <a:t>Fügen Sie Ihr eigenes Firmenlogo in die Workshop-Slides ein, um sie zu personalisieren.</a:t>
            </a:r>
          </a:p>
          <a:p>
            <a:pPr marL="127000" indent="0" algn="l">
              <a:buNone/>
            </a:pPr>
            <a:endParaRPr lang="de-DE" noProof="0" dirty="0"/>
          </a:p>
          <a:p>
            <a:pPr marL="127000" indent="0" algn="l">
              <a:buNone/>
            </a:pPr>
            <a:r>
              <a:rPr lang="de-DE" b="1" noProof="0" dirty="0"/>
              <a:t>Platzhalterfolien für Beispiele:</a:t>
            </a:r>
          </a:p>
          <a:p>
            <a:pPr marL="127000" indent="0" algn="l">
              <a:buNone/>
            </a:pPr>
            <a:r>
              <a:rPr lang="de-DE" noProof="0" dirty="0"/>
              <a:t>Verwenden Sie die Platzhalterfolien, um Beispiele aus Ihrer Organisation im Bereich Klima- und Umweltschutz zu präsentieren. </a:t>
            </a:r>
          </a:p>
          <a:p>
            <a:pPr marL="127000" indent="0" algn="l">
              <a:buNone/>
            </a:pPr>
            <a:endParaRPr lang="de-DE" noProof="0" dirty="0"/>
          </a:p>
          <a:p>
            <a:pPr marL="127000" indent="0" algn="l">
              <a:buNone/>
            </a:pPr>
            <a:r>
              <a:rPr lang="de-DE" b="1" noProof="0" dirty="0"/>
              <a:t>Vorlagefolien für eigene Inhalte:</a:t>
            </a:r>
          </a:p>
          <a:p>
            <a:pPr marL="127000" indent="0" algn="l">
              <a:buNone/>
            </a:pPr>
            <a:r>
              <a:rPr lang="de-DE" noProof="0" dirty="0"/>
              <a:t>Ergänzen Sie die Workshop-Slides um Ihre eigenen Inhalte, Ideen oder zusätzliche Informationen. Passen Sie die Vorlagefolien an und fügen Sie Text, Bilder, Diagramme oder Grafiken hinzu, wie Sie möchten.</a:t>
            </a:r>
          </a:p>
          <a:p>
            <a:pPr marL="127000" indent="0" algn="l">
              <a:buNone/>
            </a:pPr>
            <a:endParaRPr lang="de-DE" noProof="0" dirty="0"/>
          </a:p>
        </p:txBody>
      </p:sp>
      <p:sp>
        <p:nvSpPr>
          <p:cNvPr id="5" name="Textplatzhalter 4">
            <a:extLst>
              <a:ext uri="{FF2B5EF4-FFF2-40B4-BE49-F238E27FC236}">
                <a16:creationId xmlns:a16="http://schemas.microsoft.com/office/drawing/2014/main" id="{9FA71407-8868-1748-EEB3-466822159A54}"/>
              </a:ext>
            </a:extLst>
          </p:cNvPr>
          <p:cNvSpPr>
            <a:spLocks noGrp="1"/>
          </p:cNvSpPr>
          <p:nvPr>
            <p:ph type="body" idx="4"/>
          </p:nvPr>
        </p:nvSpPr>
        <p:spPr>
          <a:xfrm>
            <a:off x="9598225" y="2941320"/>
            <a:ext cx="7413300" cy="6761280"/>
          </a:xfrm>
        </p:spPr>
        <p:txBody>
          <a:bodyPr>
            <a:normAutofit fontScale="92500"/>
          </a:bodyPr>
          <a:lstStyle/>
          <a:p>
            <a:pPr marL="127000" indent="0" algn="l">
              <a:buNone/>
            </a:pPr>
            <a:r>
              <a:rPr lang="de-DE" b="1" noProof="0" dirty="0"/>
              <a:t>Überprüfung und Optimierung:</a:t>
            </a:r>
          </a:p>
          <a:p>
            <a:pPr marL="127000" indent="0" algn="l">
              <a:buNone/>
            </a:pPr>
            <a:r>
              <a:rPr lang="de-DE" noProof="0" dirty="0"/>
              <a:t>Überprüfen Sie die gesamte Präsentation auf Anpassungen und Ergänzungen. Stellen Sie sicher, dass die Platzhalterfolien und Vorlagefolien Ihren eigenen Inhalten entsprechen. Optimieren Sie das Design für Lesbarkeit und visuelle Attraktivität.</a:t>
            </a:r>
          </a:p>
          <a:p>
            <a:pPr marL="127000" indent="0" algn="l">
              <a:buNone/>
            </a:pPr>
            <a:endParaRPr lang="de-DE" noProof="0" dirty="0"/>
          </a:p>
          <a:p>
            <a:pPr marL="127000" indent="0" algn="l">
              <a:buNone/>
            </a:pPr>
            <a:r>
              <a:rPr lang="de-DE" b="1" noProof="0" dirty="0"/>
              <a:t>Testlauf und Feedback:</a:t>
            </a:r>
          </a:p>
          <a:p>
            <a:pPr marL="127000" indent="0" algn="l">
              <a:buNone/>
            </a:pPr>
            <a:r>
              <a:rPr lang="de-DE" noProof="0" dirty="0"/>
              <a:t>Führen Sie einen Testlauf der Präsentation durch, um zu sehen, ob sie funktioniert und die Folien angepasst wurden.</a:t>
            </a:r>
          </a:p>
          <a:p>
            <a:pPr marL="127000" indent="0" algn="l">
              <a:buNone/>
            </a:pPr>
            <a:endParaRPr lang="de-DE" noProof="0" dirty="0"/>
          </a:p>
          <a:p>
            <a:pPr marL="127000" indent="0" algn="l">
              <a:buNone/>
            </a:pPr>
            <a:r>
              <a:rPr lang="de-DE" noProof="0" dirty="0"/>
              <a:t>Notizen: </a:t>
            </a:r>
          </a:p>
          <a:p>
            <a:pPr marL="127000" indent="0" algn="l">
              <a:buNone/>
            </a:pPr>
            <a:r>
              <a:rPr lang="de-DE" noProof="0" dirty="0"/>
              <a:t>In den Notizen der jeweiligen Folie finden Sie immer auch weiterführende Informationen oder Anleitungen wie auf der jeweiligen Folie vorzugehen ist. Nutzen Sie diese gerne für die Workshopdurchführung. </a:t>
            </a:r>
          </a:p>
          <a:p>
            <a:pPr marL="127000" indent="0" algn="l">
              <a:buNone/>
            </a:pPr>
            <a:endParaRPr lang="de-DE" noProof="0" dirty="0"/>
          </a:p>
          <a:p>
            <a:pPr marL="127000" indent="0" algn="l">
              <a:buNone/>
            </a:pPr>
            <a:endParaRPr lang="de-DE" noProof="0" dirty="0"/>
          </a:p>
          <a:p>
            <a:pPr marL="127000" indent="0" algn="l">
              <a:buNone/>
            </a:pPr>
            <a:endParaRPr lang="de-DE" noProof="0" dirty="0"/>
          </a:p>
          <a:p>
            <a:pPr marL="127000" indent="0" algn="l">
              <a:buNone/>
            </a:pPr>
            <a:r>
              <a:rPr lang="de-DE" b="1" noProof="0" dirty="0"/>
              <a:t>Indem Sie die PowerPoint-Folien anpassen, Ihr Logo einfügen, Platzhalterfolien für Beispiele verwenden und eigene Inhalte ergänzen, erstellen Sie eine individuelle Präsentation für Ihren Workshop zum nachhaltigen Projektmanagement.</a:t>
            </a:r>
          </a:p>
          <a:p>
            <a:pPr marL="127000" indent="0" algn="l">
              <a:buNone/>
            </a:pPr>
            <a:endParaRPr lang="de-DE" noProof="0" dirty="0"/>
          </a:p>
        </p:txBody>
      </p:sp>
    </p:spTree>
    <p:extLst>
      <p:ext uri="{BB962C8B-B14F-4D97-AF65-F5344CB8AC3E}">
        <p14:creationId xmlns:p14="http://schemas.microsoft.com/office/powerpoint/2010/main" val="2255089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433"/>
        <p:cNvGrpSpPr/>
        <p:nvPr/>
      </p:nvGrpSpPr>
      <p:grpSpPr>
        <a:xfrm>
          <a:off x="0" y="0"/>
          <a:ext cx="0" cy="0"/>
          <a:chOff x="0" y="0"/>
          <a:chExt cx="0" cy="0"/>
        </a:xfrm>
      </p:grpSpPr>
      <p:sp>
        <p:nvSpPr>
          <p:cNvPr id="434" name="Google Shape;434;p48"/>
          <p:cNvSpPr txBox="1">
            <a:spLocks noGrp="1"/>
          </p:cNvSpPr>
          <p:nvPr>
            <p:ph type="title"/>
          </p:nvPr>
        </p:nvSpPr>
        <p:spPr>
          <a:xfrm>
            <a:off x="1028700" y="2912075"/>
            <a:ext cx="8990100" cy="4022100"/>
          </a:xfrm>
          <a:prstGeom prst="rect">
            <a:avLst/>
          </a:prstGeom>
        </p:spPr>
        <p:txBody>
          <a:bodyPr spcFirstLastPara="1" wrap="square" lIns="182850" tIns="182850" rIns="182850" bIns="182850" anchor="t" anchorCtr="0">
            <a:normAutofit/>
          </a:bodyPr>
          <a:lstStyle/>
          <a:p>
            <a:pPr marL="0" lvl="0" indent="0" algn="l" rtl="0">
              <a:spcBef>
                <a:spcPts val="0"/>
              </a:spcBef>
              <a:spcAft>
                <a:spcPts val="0"/>
              </a:spcAft>
              <a:buNone/>
            </a:pPr>
            <a:r>
              <a:rPr lang="de-DE" noProof="0" dirty="0">
                <a:solidFill>
                  <a:schemeClr val="accent1"/>
                </a:solidFill>
              </a:rPr>
              <a:t>Unternehmen</a:t>
            </a:r>
            <a:br>
              <a:rPr lang="de-DE" noProof="0" dirty="0">
                <a:solidFill>
                  <a:schemeClr val="accent1"/>
                </a:solidFill>
              </a:rPr>
            </a:br>
            <a:r>
              <a:rPr lang="de-DE" noProof="0" dirty="0" err="1">
                <a:solidFill>
                  <a:schemeClr val="accent1"/>
                </a:solidFill>
              </a:rPr>
              <a:t>FAIRändern</a:t>
            </a:r>
            <a:endParaRPr lang="de-DE" noProof="0" dirty="0">
              <a:solidFill>
                <a:schemeClr val="accent1"/>
              </a:solidFill>
            </a:endParaRPr>
          </a:p>
        </p:txBody>
      </p:sp>
      <p:sp>
        <p:nvSpPr>
          <p:cNvPr id="436" name="Google Shape;436;p48"/>
          <p:cNvSpPr txBox="1">
            <a:spLocks noGrp="1"/>
          </p:cNvSpPr>
          <p:nvPr>
            <p:ph type="subTitle" idx="1"/>
          </p:nvPr>
        </p:nvSpPr>
        <p:spPr>
          <a:xfrm>
            <a:off x="1028700" y="6255008"/>
            <a:ext cx="8990100" cy="1060200"/>
          </a:xfrm>
          <a:prstGeom prst="rect">
            <a:avLst/>
          </a:prstGeom>
        </p:spPr>
        <p:txBody>
          <a:bodyPr spcFirstLastPara="1" wrap="square" lIns="182850" tIns="182850" rIns="182850" bIns="182850" anchor="t" anchorCtr="0">
            <a:normAutofit fontScale="77500" lnSpcReduction="20000"/>
          </a:bodyPr>
          <a:lstStyle/>
          <a:p>
            <a:pPr marL="0" lvl="0" indent="0" algn="l" rtl="0">
              <a:spcBef>
                <a:spcPts val="0"/>
              </a:spcBef>
              <a:spcAft>
                <a:spcPts val="2400"/>
              </a:spcAft>
              <a:buNone/>
            </a:pPr>
            <a:r>
              <a:rPr lang="de-DE" noProof="0" dirty="0">
                <a:solidFill>
                  <a:schemeClr val="accent1"/>
                </a:solidFill>
              </a:rPr>
              <a:t>Works</a:t>
            </a:r>
            <a:r>
              <a:rPr lang="de-DE" noProof="0" dirty="0"/>
              <a:t>hop “Nachhaltiges Projektmanagement”</a:t>
            </a:r>
            <a:endParaRPr lang="de-DE" noProof="0" dirty="0">
              <a:solidFill>
                <a:schemeClr val="accent1"/>
              </a:solidFill>
            </a:endParaRPr>
          </a:p>
        </p:txBody>
      </p:sp>
      <p:pic>
        <p:nvPicPr>
          <p:cNvPr id="3" name="Bildplatzhalter 2" descr="Ein Bild, das Zeichnung, Entwurf, Grafiken, Schwarz enthält.&#10;&#10;Automatisch generierte Beschreibung">
            <a:extLst>
              <a:ext uri="{FF2B5EF4-FFF2-40B4-BE49-F238E27FC236}">
                <a16:creationId xmlns:a16="http://schemas.microsoft.com/office/drawing/2014/main" id="{51EE1058-5695-DB6E-E0F5-533C252B14E6}"/>
              </a:ext>
            </a:extLst>
          </p:cNvPr>
          <p:cNvPicPr>
            <a:picLocks noGrp="1" noChangeAspect="1"/>
          </p:cNvPicPr>
          <p:nvPr>
            <p:ph type="pic" idx="2"/>
          </p:nvPr>
        </p:nvPicPr>
        <p:blipFill rotWithShape="1">
          <a:blip r:embed="rId3"/>
          <a:srcRect t="-19984" b="-19984"/>
          <a:stretch/>
        </p:blipFill>
        <p:spPr/>
      </p:pic>
    </p:spTree>
    <p:extLst>
      <p:ext uri="{BB962C8B-B14F-4D97-AF65-F5344CB8AC3E}">
        <p14:creationId xmlns:p14="http://schemas.microsoft.com/office/powerpoint/2010/main" val="221743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7B7D3BA-BC78-C11C-A5C4-EB9E40C7331B}"/>
              </a:ext>
            </a:extLst>
          </p:cNvPr>
          <p:cNvSpPr>
            <a:spLocks noGrp="1"/>
          </p:cNvSpPr>
          <p:nvPr>
            <p:ph type="body" idx="1"/>
          </p:nvPr>
        </p:nvSpPr>
        <p:spPr/>
        <p:txBody>
          <a:bodyPr/>
          <a:lstStyle/>
          <a:p>
            <a:r>
              <a:rPr lang="de-DE" noProof="0" dirty="0"/>
              <a:t>Unternehmen </a:t>
            </a:r>
            <a:r>
              <a:rPr lang="de-DE" noProof="0" dirty="0" err="1"/>
              <a:t>FAIRändern</a:t>
            </a:r>
            <a:endParaRPr lang="de-DE" noProof="0" dirty="0"/>
          </a:p>
        </p:txBody>
      </p:sp>
      <p:sp>
        <p:nvSpPr>
          <p:cNvPr id="3" name="Untertitel 2">
            <a:extLst>
              <a:ext uri="{FF2B5EF4-FFF2-40B4-BE49-F238E27FC236}">
                <a16:creationId xmlns:a16="http://schemas.microsoft.com/office/drawing/2014/main" id="{BDD4653E-9F8D-470E-4668-86CB319DAB58}"/>
              </a:ext>
            </a:extLst>
          </p:cNvPr>
          <p:cNvSpPr>
            <a:spLocks noGrp="1"/>
          </p:cNvSpPr>
          <p:nvPr>
            <p:ph type="subTitle" idx="2"/>
          </p:nvPr>
        </p:nvSpPr>
        <p:spPr>
          <a:xfrm>
            <a:off x="1677800" y="914400"/>
            <a:ext cx="9925500" cy="1783080"/>
          </a:xfrm>
        </p:spPr>
        <p:txBody>
          <a:bodyPr>
            <a:normAutofit/>
          </a:bodyPr>
          <a:lstStyle/>
          <a:p>
            <a:r>
              <a:rPr lang="de-DE" noProof="0" dirty="0"/>
              <a:t>Was brauchen Sie?</a:t>
            </a:r>
          </a:p>
        </p:txBody>
      </p:sp>
      <p:sp>
        <p:nvSpPr>
          <p:cNvPr id="4" name="Textplatzhalter 3">
            <a:extLst>
              <a:ext uri="{FF2B5EF4-FFF2-40B4-BE49-F238E27FC236}">
                <a16:creationId xmlns:a16="http://schemas.microsoft.com/office/drawing/2014/main" id="{9C9E6D9A-1DA0-C9FC-A4D7-F00ACD54A904}"/>
              </a:ext>
            </a:extLst>
          </p:cNvPr>
          <p:cNvSpPr>
            <a:spLocks noGrp="1"/>
          </p:cNvSpPr>
          <p:nvPr>
            <p:ph type="body" idx="3"/>
          </p:nvPr>
        </p:nvSpPr>
        <p:spPr>
          <a:xfrm>
            <a:off x="1906400" y="2941320"/>
            <a:ext cx="7413300" cy="6761280"/>
          </a:xfrm>
        </p:spPr>
        <p:txBody>
          <a:bodyPr>
            <a:normAutofit fontScale="92500" lnSpcReduction="10000"/>
          </a:bodyPr>
          <a:lstStyle/>
          <a:p>
            <a:pPr marL="127000" indent="0" algn="l">
              <a:buNone/>
            </a:pPr>
            <a:r>
              <a:rPr lang="de-DE" noProof="0" dirty="0"/>
              <a:t>Die Workshopdurchführung obliegt Ihnen als </a:t>
            </a:r>
            <a:r>
              <a:rPr lang="de-DE" noProof="0" dirty="0" err="1"/>
              <a:t>Mentor:in</a:t>
            </a:r>
            <a:r>
              <a:rPr lang="de-DE" noProof="0" dirty="0"/>
              <a:t> des Nachhaltigkeitsteams, Sie dürfen daher über den zeitlichen Rahmen bestimmen sowie über die Nutzung von den zur Verfügung gestellten Materialien. Darüber hinaus können Sie selbst entscheiden, welche Materialien Sie für die Durchführung des Workshops nutzen.</a:t>
            </a:r>
          </a:p>
          <a:p>
            <a:pPr marL="127000" indent="0" algn="l">
              <a:buNone/>
            </a:pPr>
            <a:endParaRPr lang="de-DE" b="1" noProof="0" dirty="0"/>
          </a:p>
          <a:p>
            <a:pPr marL="127000" indent="0" algn="l">
              <a:buNone/>
            </a:pPr>
            <a:endParaRPr lang="de-DE" b="1" noProof="0" dirty="0"/>
          </a:p>
          <a:p>
            <a:pPr marL="127000" indent="0" algn="l">
              <a:buNone/>
            </a:pPr>
            <a:r>
              <a:rPr lang="de-DE" b="1" noProof="0" dirty="0"/>
              <a:t>Materialien</a:t>
            </a:r>
          </a:p>
          <a:p>
            <a:pPr marL="127000" indent="0" algn="l">
              <a:buNone/>
            </a:pPr>
            <a:r>
              <a:rPr lang="de-DE" noProof="0" dirty="0"/>
              <a:t>Nutzen Sie ein Flipchart oder eine Meta-</a:t>
            </a:r>
            <a:r>
              <a:rPr lang="de-DE" noProof="0" dirty="0" err="1"/>
              <a:t>Planwand</a:t>
            </a:r>
            <a:r>
              <a:rPr lang="de-DE" noProof="0" dirty="0"/>
              <a:t> und Post-</a:t>
            </a:r>
            <a:r>
              <a:rPr lang="de-DE" noProof="0" dirty="0" err="1"/>
              <a:t>Its</a:t>
            </a:r>
            <a:r>
              <a:rPr lang="de-DE" noProof="0" dirty="0"/>
              <a:t> um Ideen gemeinsam festzuhalten und über diese zu entscheiden. </a:t>
            </a:r>
          </a:p>
          <a:p>
            <a:pPr marL="127000" indent="0" algn="l">
              <a:buNone/>
            </a:pPr>
            <a:endParaRPr lang="de-DE" noProof="0" dirty="0"/>
          </a:p>
          <a:p>
            <a:pPr marL="127000" indent="0" algn="l">
              <a:buNone/>
            </a:pPr>
            <a:r>
              <a:rPr lang="de-DE" b="1" noProof="0" dirty="0"/>
              <a:t>Dokumentenablage</a:t>
            </a:r>
          </a:p>
          <a:p>
            <a:pPr marL="127000" indent="0" algn="l">
              <a:buNone/>
            </a:pPr>
            <a:r>
              <a:rPr lang="de-DE" noProof="0" dirty="0"/>
              <a:t>Legen Sie entweder vor oder während des Workshops fest, wie das Team gemeinsam arbeiten soll. Gibt es die Möglichkeit einen </a:t>
            </a:r>
            <a:r>
              <a:rPr lang="de-DE" noProof="0" dirty="0" err="1"/>
              <a:t>Teamskanal</a:t>
            </a:r>
            <a:r>
              <a:rPr lang="de-DE" noProof="0" dirty="0"/>
              <a:t> für den Austausch und das Speichern von Dokumenten anzulegen oder einen gemeinsamen Ordner, der für alle Mitglieder zugänglich ist? </a:t>
            </a:r>
          </a:p>
          <a:p>
            <a:pPr marL="127000" indent="0" algn="l">
              <a:buNone/>
            </a:pPr>
            <a:endParaRPr lang="de-DE" b="1" noProof="0" dirty="0"/>
          </a:p>
          <a:p>
            <a:pPr marL="127000" indent="0" algn="l">
              <a:buNone/>
            </a:pPr>
            <a:r>
              <a:rPr lang="de-DE" b="1" noProof="0" dirty="0"/>
              <a:t>Vorlagen </a:t>
            </a:r>
          </a:p>
          <a:p>
            <a:pPr marL="127000" indent="0" algn="l">
              <a:buNone/>
            </a:pPr>
            <a:r>
              <a:rPr lang="de-DE" noProof="0" dirty="0"/>
              <a:t>Nutzen Sie die Vorlagen für die Ideenfindung und die anschließende Anfertigung des Projektstrukturplans, den Sie in groben Zügen im Workshop erarbeiten können gemeinsam mit dem Team, um dem Team einen klaren Projektstart zu ermöglichen. </a:t>
            </a:r>
          </a:p>
        </p:txBody>
      </p:sp>
      <p:pic>
        <p:nvPicPr>
          <p:cNvPr id="13" name="Grafik 12" descr="Ein Bild, das Entwurf, Schwarz, Zeichnung, Darstellung enthält.&#10;&#10;Automatisch generierte Beschreibung">
            <a:extLst>
              <a:ext uri="{FF2B5EF4-FFF2-40B4-BE49-F238E27FC236}">
                <a16:creationId xmlns:a16="http://schemas.microsoft.com/office/drawing/2014/main" id="{05425769-A873-BC61-F92B-5E69B5D50D27}"/>
              </a:ext>
            </a:extLst>
          </p:cNvPr>
          <p:cNvPicPr>
            <a:picLocks noChangeAspect="1"/>
          </p:cNvPicPr>
          <p:nvPr/>
        </p:nvPicPr>
        <p:blipFill>
          <a:blip r:embed="rId2"/>
          <a:stretch>
            <a:fillRect/>
          </a:stretch>
        </p:blipFill>
        <p:spPr>
          <a:xfrm>
            <a:off x="10581453" y="3742067"/>
            <a:ext cx="5981139" cy="5159785"/>
          </a:xfrm>
          <a:prstGeom prst="rect">
            <a:avLst/>
          </a:prstGeom>
        </p:spPr>
      </p:pic>
    </p:spTree>
    <p:extLst>
      <p:ext uri="{BB962C8B-B14F-4D97-AF65-F5344CB8AC3E}">
        <p14:creationId xmlns:p14="http://schemas.microsoft.com/office/powerpoint/2010/main" val="281955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EB3D78-F732-A7C0-2F3A-D0596DD36DF6}"/>
              </a:ext>
            </a:extLst>
          </p:cNvPr>
          <p:cNvSpPr>
            <a:spLocks noGrp="1"/>
          </p:cNvSpPr>
          <p:nvPr>
            <p:ph type="title"/>
          </p:nvPr>
        </p:nvSpPr>
        <p:spPr/>
        <p:txBody>
          <a:bodyPr/>
          <a:lstStyle/>
          <a:p>
            <a:r>
              <a:rPr lang="de-DE" noProof="0" dirty="0"/>
              <a:t>Unternehmen </a:t>
            </a:r>
            <a:r>
              <a:rPr lang="de-DE" noProof="0" dirty="0" err="1"/>
              <a:t>FAIRändern</a:t>
            </a:r>
            <a:endParaRPr lang="de-DE" noProof="0" dirty="0"/>
          </a:p>
        </p:txBody>
      </p:sp>
      <p:sp>
        <p:nvSpPr>
          <p:cNvPr id="4" name="Untertitel 3">
            <a:extLst>
              <a:ext uri="{FF2B5EF4-FFF2-40B4-BE49-F238E27FC236}">
                <a16:creationId xmlns:a16="http://schemas.microsoft.com/office/drawing/2014/main" id="{4E25F5E8-8B00-9063-38A0-A5ED0BF0C453}"/>
              </a:ext>
            </a:extLst>
          </p:cNvPr>
          <p:cNvSpPr>
            <a:spLocks noGrp="1"/>
          </p:cNvSpPr>
          <p:nvPr>
            <p:ph type="subTitle" idx="1"/>
          </p:nvPr>
        </p:nvSpPr>
        <p:spPr/>
        <p:txBody>
          <a:bodyPr/>
          <a:lstStyle/>
          <a:p>
            <a:r>
              <a:rPr lang="de-DE" noProof="0" dirty="0"/>
              <a:t>Vorlage Projektidee </a:t>
            </a:r>
          </a:p>
        </p:txBody>
      </p:sp>
      <p:pic>
        <p:nvPicPr>
          <p:cNvPr id="5" name="Bildplatzhalter 2" descr="Ein Bild, das Zeichnung, Entwurf, Grafiken, Schwarz enthält.&#10;&#10;Automatisch generierte Beschreibung">
            <a:extLst>
              <a:ext uri="{FF2B5EF4-FFF2-40B4-BE49-F238E27FC236}">
                <a16:creationId xmlns:a16="http://schemas.microsoft.com/office/drawing/2014/main" id="{7C2379A3-A089-09EB-053A-9F6161650EBF}"/>
              </a:ext>
            </a:extLst>
          </p:cNvPr>
          <p:cNvPicPr>
            <a:picLocks noGrp="1" noChangeAspect="1"/>
          </p:cNvPicPr>
          <p:nvPr>
            <p:ph type="pic" idx="2"/>
          </p:nvPr>
        </p:nvPicPr>
        <p:blipFill rotWithShape="1">
          <a:blip r:embed="rId2"/>
          <a:srcRect t="-19981" b="-19981"/>
          <a:stretch/>
        </p:blipFill>
        <p:spPr>
          <a:xfrm>
            <a:off x="11147425" y="0"/>
            <a:ext cx="7140575" cy="10287000"/>
          </a:xfrm>
        </p:spPr>
      </p:pic>
    </p:spTree>
    <p:extLst>
      <p:ext uri="{BB962C8B-B14F-4D97-AF65-F5344CB8AC3E}">
        <p14:creationId xmlns:p14="http://schemas.microsoft.com/office/powerpoint/2010/main" val="158725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C1CA512-C9B6-BDF0-3401-11C5B68335DD}"/>
              </a:ext>
            </a:extLst>
          </p:cNvPr>
          <p:cNvSpPr>
            <a:spLocks noGrp="1"/>
          </p:cNvSpPr>
          <p:nvPr>
            <p:ph type="body" idx="1"/>
          </p:nvPr>
        </p:nvSpPr>
        <p:spPr/>
        <p:txBody>
          <a:bodyPr/>
          <a:lstStyle/>
          <a:p>
            <a:endParaRPr lang="de-DE"/>
          </a:p>
        </p:txBody>
      </p:sp>
      <p:sp>
        <p:nvSpPr>
          <p:cNvPr id="3" name="Untertitel 2">
            <a:extLst>
              <a:ext uri="{FF2B5EF4-FFF2-40B4-BE49-F238E27FC236}">
                <a16:creationId xmlns:a16="http://schemas.microsoft.com/office/drawing/2014/main" id="{7A1D0F2F-AF9B-4F5B-B078-95591C644700}"/>
              </a:ext>
            </a:extLst>
          </p:cNvPr>
          <p:cNvSpPr>
            <a:spLocks noGrp="1"/>
          </p:cNvSpPr>
          <p:nvPr>
            <p:ph type="subTitle" idx="2"/>
          </p:nvPr>
        </p:nvSpPr>
        <p:spPr/>
        <p:txBody>
          <a:bodyPr/>
          <a:lstStyle/>
          <a:p>
            <a:r>
              <a:rPr lang="de-DE" noProof="0" dirty="0"/>
              <a:t>Hilfestellung</a:t>
            </a:r>
          </a:p>
        </p:txBody>
      </p:sp>
      <p:sp>
        <p:nvSpPr>
          <p:cNvPr id="4" name="Textplatzhalter 3">
            <a:extLst>
              <a:ext uri="{FF2B5EF4-FFF2-40B4-BE49-F238E27FC236}">
                <a16:creationId xmlns:a16="http://schemas.microsoft.com/office/drawing/2014/main" id="{117AD2CF-15AD-F62B-3B27-94C95234722E}"/>
              </a:ext>
            </a:extLst>
          </p:cNvPr>
          <p:cNvSpPr>
            <a:spLocks noGrp="1"/>
          </p:cNvSpPr>
          <p:nvPr>
            <p:ph type="body" idx="3"/>
          </p:nvPr>
        </p:nvSpPr>
        <p:spPr>
          <a:solidFill>
            <a:schemeClr val="accent3"/>
          </a:solidFill>
        </p:spPr>
        <p:txBody>
          <a:bodyPr>
            <a:normAutofit fontScale="92500" lnSpcReduction="20000"/>
          </a:bodyPr>
          <a:lstStyle/>
          <a:p>
            <a:pPr marL="127000" indent="0" algn="l">
              <a:buNone/>
            </a:pPr>
            <a:r>
              <a:rPr lang="de-DE" b="1" noProof="0" dirty="0"/>
              <a:t>Schritt 1: Zielsetzung</a:t>
            </a:r>
          </a:p>
          <a:p>
            <a:pPr algn="l"/>
            <a:endParaRPr lang="de-DE" noProof="0" dirty="0"/>
          </a:p>
          <a:p>
            <a:pPr algn="l">
              <a:buFont typeface="Arial" panose="020B0604020202020204" pitchFamily="34" charset="0"/>
              <a:buChar char="•"/>
            </a:pPr>
            <a:r>
              <a:rPr lang="de-DE" noProof="0" dirty="0"/>
              <a:t>Beschreiben Sie das Ziel Ihres Nachhaltigkeitsprojekts. Was möchten Sie erreichen?</a:t>
            </a:r>
          </a:p>
          <a:p>
            <a:pPr algn="l">
              <a:buFont typeface="Arial" panose="020B0604020202020204" pitchFamily="34" charset="0"/>
              <a:buChar char="•"/>
            </a:pPr>
            <a:r>
              <a:rPr lang="de-DE" noProof="0" dirty="0"/>
              <a:t>Warum ist dieses Ziel wichtig? Was sind die Auswirkungen, wenn das Ziel nicht erreicht wird?</a:t>
            </a:r>
          </a:p>
          <a:p>
            <a:pPr algn="l"/>
            <a:endParaRPr lang="de-DE" b="1" noProof="0" dirty="0"/>
          </a:p>
          <a:p>
            <a:pPr marL="127000" indent="0" algn="l">
              <a:buNone/>
            </a:pPr>
            <a:r>
              <a:rPr lang="de-DE" b="1" noProof="0" dirty="0"/>
              <a:t>Schritt 2: Brainstorming</a:t>
            </a:r>
          </a:p>
          <a:p>
            <a:pPr algn="l"/>
            <a:endParaRPr lang="de-DE" noProof="0" dirty="0"/>
          </a:p>
          <a:p>
            <a:pPr algn="l">
              <a:buFont typeface="Arial" panose="020B0604020202020204" pitchFamily="34" charset="0"/>
              <a:buChar char="•"/>
              <a:tabLst>
                <a:tab pos="8077200" algn="l"/>
              </a:tabLst>
            </a:pPr>
            <a:r>
              <a:rPr lang="de-DE" noProof="0" dirty="0"/>
              <a:t>Sammeln Sie Ideen für das Nachhaltigkeitsprojekt. Was sind mögliche Lösungen, um das Ziel zu erreichen?</a:t>
            </a:r>
          </a:p>
          <a:p>
            <a:pPr algn="l">
              <a:buFont typeface="Arial" panose="020B0604020202020204" pitchFamily="34" charset="0"/>
              <a:buChar char="•"/>
              <a:tabLst>
                <a:tab pos="8077200" algn="l"/>
              </a:tabLst>
            </a:pPr>
            <a:r>
              <a:rPr lang="de-DE" noProof="0" dirty="0"/>
              <a:t>Schreiben Sie jede Idee auf eine separate Karteikarte oder ein Blatt Papier.</a:t>
            </a:r>
          </a:p>
          <a:p>
            <a:pPr algn="l"/>
            <a:endParaRPr lang="de-DE" noProof="0" dirty="0"/>
          </a:p>
          <a:p>
            <a:pPr marL="127000" indent="0" algn="l">
              <a:buNone/>
            </a:pPr>
            <a:r>
              <a:rPr lang="de-DE" b="1" noProof="0" dirty="0"/>
              <a:t>Schritt 3: Kategorisierung</a:t>
            </a:r>
          </a:p>
          <a:p>
            <a:pPr algn="l"/>
            <a:endParaRPr lang="de-DE" noProof="0" dirty="0"/>
          </a:p>
          <a:p>
            <a:pPr algn="l">
              <a:buFont typeface="Arial" panose="020B0604020202020204" pitchFamily="34" charset="0"/>
              <a:buChar char="•"/>
            </a:pPr>
            <a:r>
              <a:rPr lang="de-DE" noProof="0" dirty="0"/>
              <a:t>Legen Sie die Ideen nach Themen oder Kategorien wie Energieeffizienz, Abfallreduzierung, Recycling oder erneuerbare Energien zusammen.</a:t>
            </a:r>
          </a:p>
          <a:p>
            <a:pPr algn="l">
              <a:buFont typeface="Arial" panose="020B0604020202020204" pitchFamily="34" charset="0"/>
              <a:buChar char="•"/>
            </a:pPr>
            <a:r>
              <a:rPr lang="de-DE" noProof="0" dirty="0"/>
              <a:t>Diskutieren Sie, welche Ideen am besten zum Ziel Ihres Nachhaltigkeitsprojekts passen.</a:t>
            </a:r>
          </a:p>
          <a:p>
            <a:pPr marL="127000" indent="0" algn="l">
              <a:buNone/>
            </a:pPr>
            <a:endParaRPr lang="de-DE" noProof="0" dirty="0"/>
          </a:p>
          <a:p>
            <a:pPr marL="127000" indent="0" algn="l">
              <a:buNone/>
            </a:pPr>
            <a:r>
              <a:rPr lang="de-DE" b="1" noProof="0" dirty="0"/>
              <a:t>Schritt 4: Priorisierung</a:t>
            </a:r>
          </a:p>
          <a:p>
            <a:pPr algn="l"/>
            <a:endParaRPr lang="de-DE" noProof="0" dirty="0"/>
          </a:p>
          <a:p>
            <a:pPr algn="l"/>
            <a:r>
              <a:rPr lang="de-DE" noProof="0" dirty="0"/>
              <a:t>Bewerten Sie jede Idee nach ihrer Machbarkeit, Wirkung und Kosten. Priorisieren Sie die Ideen nach ihrer Wichtigkeit und ihrem Beitrag zum Erreichen des Ziels. </a:t>
            </a:r>
          </a:p>
        </p:txBody>
      </p:sp>
      <p:pic>
        <p:nvPicPr>
          <p:cNvPr id="6" name="Grafik 5" descr="Ein Bild, das Entwurf, Zeichnung, Clipart, Lineart enthält.&#10;&#10;Automatisch generierte Beschreibung">
            <a:extLst>
              <a:ext uri="{FF2B5EF4-FFF2-40B4-BE49-F238E27FC236}">
                <a16:creationId xmlns:a16="http://schemas.microsoft.com/office/drawing/2014/main" id="{2F19E4D5-825C-F538-5C75-4C4A00E17F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00127" y="3808154"/>
            <a:ext cx="5715433" cy="5882954"/>
          </a:xfrm>
          <a:prstGeom prst="rect">
            <a:avLst/>
          </a:prstGeom>
        </p:spPr>
      </p:pic>
    </p:spTree>
    <p:extLst>
      <p:ext uri="{BB962C8B-B14F-4D97-AF65-F5344CB8AC3E}">
        <p14:creationId xmlns:p14="http://schemas.microsoft.com/office/powerpoint/2010/main" val="112630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C1CA512-C9B6-BDF0-3401-11C5B68335DD}"/>
              </a:ext>
            </a:extLst>
          </p:cNvPr>
          <p:cNvSpPr>
            <a:spLocks noGrp="1"/>
          </p:cNvSpPr>
          <p:nvPr>
            <p:ph type="body" idx="1"/>
          </p:nvPr>
        </p:nvSpPr>
        <p:spPr/>
        <p:txBody>
          <a:bodyPr/>
          <a:lstStyle/>
          <a:p>
            <a:endParaRPr lang="de-DE"/>
          </a:p>
        </p:txBody>
      </p:sp>
      <p:sp>
        <p:nvSpPr>
          <p:cNvPr id="3" name="Untertitel 2">
            <a:extLst>
              <a:ext uri="{FF2B5EF4-FFF2-40B4-BE49-F238E27FC236}">
                <a16:creationId xmlns:a16="http://schemas.microsoft.com/office/drawing/2014/main" id="{7A1D0F2F-AF9B-4F5B-B078-95591C644700}"/>
              </a:ext>
            </a:extLst>
          </p:cNvPr>
          <p:cNvSpPr>
            <a:spLocks noGrp="1"/>
          </p:cNvSpPr>
          <p:nvPr>
            <p:ph type="subTitle" idx="2"/>
          </p:nvPr>
        </p:nvSpPr>
        <p:spPr/>
        <p:txBody>
          <a:bodyPr/>
          <a:lstStyle/>
          <a:p>
            <a:r>
              <a:rPr lang="de-DE" noProof="0" dirty="0"/>
              <a:t>Ideenfindung</a:t>
            </a:r>
          </a:p>
        </p:txBody>
      </p:sp>
      <p:sp>
        <p:nvSpPr>
          <p:cNvPr id="4" name="Textplatzhalter 3">
            <a:extLst>
              <a:ext uri="{FF2B5EF4-FFF2-40B4-BE49-F238E27FC236}">
                <a16:creationId xmlns:a16="http://schemas.microsoft.com/office/drawing/2014/main" id="{117AD2CF-15AD-F62B-3B27-94C95234722E}"/>
              </a:ext>
            </a:extLst>
          </p:cNvPr>
          <p:cNvSpPr>
            <a:spLocks noGrp="1"/>
          </p:cNvSpPr>
          <p:nvPr>
            <p:ph type="body" idx="3"/>
          </p:nvPr>
        </p:nvSpPr>
        <p:spPr>
          <a:solidFill>
            <a:schemeClr val="accent3"/>
          </a:solidFill>
        </p:spPr>
        <p:txBody>
          <a:bodyPr>
            <a:normAutofit/>
          </a:bodyPr>
          <a:lstStyle/>
          <a:p>
            <a:r>
              <a:rPr lang="de-DE" sz="2000" noProof="0" dirty="0"/>
              <a:t>Bitte bereiten Sie die Idee eines möglichen Nachhaltigkeitsprojekts, und erstellen einen kurzen „Steckbrief“</a:t>
            </a:r>
          </a:p>
          <a:p>
            <a:r>
              <a:rPr lang="de-DE" sz="2000" noProof="0" dirty="0"/>
              <a:t>Sie können auch gerne zwei Ideen mit in den Workshop bringen</a:t>
            </a:r>
          </a:p>
          <a:p>
            <a:r>
              <a:rPr lang="de-DE" sz="2000" noProof="0" dirty="0"/>
              <a:t>Nutzen Sie das Template je Projektidee (siehe folgende Seite)</a:t>
            </a:r>
          </a:p>
          <a:p>
            <a:r>
              <a:rPr lang="de-DE" sz="2000" noProof="0" dirty="0"/>
              <a:t>Gerne kann Ihre Projektidee auch entsprechend an den Nachhaltigkeitszielen unserer Organisation ausgelegt werden (Klimaschutz oder Biodiversität)</a:t>
            </a:r>
          </a:p>
          <a:p>
            <a:r>
              <a:rPr lang="de-DE" sz="2000" noProof="0" dirty="0"/>
              <a:t>Die Projektidee darf im Workshop </a:t>
            </a:r>
            <a:r>
              <a:rPr lang="de-DE" sz="2000" noProof="0" dirty="0" err="1"/>
              <a:t>gepitched</a:t>
            </a:r>
            <a:r>
              <a:rPr lang="de-DE" sz="2000" noProof="0" dirty="0"/>
              <a:t> werden und so in 1-2min vorgestellt werden</a:t>
            </a:r>
          </a:p>
          <a:p>
            <a:r>
              <a:rPr lang="de-DE" sz="2000" noProof="0" dirty="0"/>
              <a:t>Aus allen Projektideen soll eine am Ende des Workshops ausgewählt werden</a:t>
            </a:r>
          </a:p>
          <a:p>
            <a:endParaRPr lang="de-DE" sz="2000" noProof="0" dirty="0"/>
          </a:p>
        </p:txBody>
      </p:sp>
      <p:pic>
        <p:nvPicPr>
          <p:cNvPr id="6" name="Grafik 5" descr="Ein Bild, das Entwurf, Zeichnung, Clipart, Lineart enthält.&#10;&#10;Automatisch generierte Beschreibung">
            <a:extLst>
              <a:ext uri="{FF2B5EF4-FFF2-40B4-BE49-F238E27FC236}">
                <a16:creationId xmlns:a16="http://schemas.microsoft.com/office/drawing/2014/main" id="{2F19E4D5-825C-F538-5C75-4C4A00E17F5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00127" y="3808154"/>
            <a:ext cx="5715433" cy="5882954"/>
          </a:xfrm>
          <a:prstGeom prst="rect">
            <a:avLst/>
          </a:prstGeom>
        </p:spPr>
      </p:pic>
    </p:spTree>
    <p:extLst>
      <p:ext uri="{BB962C8B-B14F-4D97-AF65-F5344CB8AC3E}">
        <p14:creationId xmlns:p14="http://schemas.microsoft.com/office/powerpoint/2010/main" val="76156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C1CA512-C9B6-BDF0-3401-11C5B68335DD}"/>
              </a:ext>
            </a:extLst>
          </p:cNvPr>
          <p:cNvSpPr>
            <a:spLocks noGrp="1"/>
          </p:cNvSpPr>
          <p:nvPr>
            <p:ph type="body" idx="1"/>
          </p:nvPr>
        </p:nvSpPr>
        <p:spPr/>
        <p:txBody>
          <a:bodyPr/>
          <a:lstStyle/>
          <a:p>
            <a:endParaRPr lang="de-DE"/>
          </a:p>
        </p:txBody>
      </p:sp>
      <p:sp>
        <p:nvSpPr>
          <p:cNvPr id="3" name="Untertitel 2">
            <a:extLst>
              <a:ext uri="{FF2B5EF4-FFF2-40B4-BE49-F238E27FC236}">
                <a16:creationId xmlns:a16="http://schemas.microsoft.com/office/drawing/2014/main" id="{7A1D0F2F-AF9B-4F5B-B078-95591C644700}"/>
              </a:ext>
            </a:extLst>
          </p:cNvPr>
          <p:cNvSpPr>
            <a:spLocks noGrp="1"/>
          </p:cNvSpPr>
          <p:nvPr>
            <p:ph type="subTitle" idx="2"/>
          </p:nvPr>
        </p:nvSpPr>
        <p:spPr/>
        <p:txBody>
          <a:bodyPr/>
          <a:lstStyle/>
          <a:p>
            <a:r>
              <a:rPr lang="de-DE" noProof="0" dirty="0"/>
              <a:t>Ideenfindung</a:t>
            </a:r>
          </a:p>
        </p:txBody>
      </p:sp>
      <p:sp>
        <p:nvSpPr>
          <p:cNvPr id="5" name="Rechteck 4">
            <a:extLst>
              <a:ext uri="{FF2B5EF4-FFF2-40B4-BE49-F238E27FC236}">
                <a16:creationId xmlns:a16="http://schemas.microsoft.com/office/drawing/2014/main" id="{A00545BE-FE80-C25B-5D61-BEBC1A68C456}"/>
              </a:ext>
            </a:extLst>
          </p:cNvPr>
          <p:cNvSpPr/>
          <p:nvPr/>
        </p:nvSpPr>
        <p:spPr>
          <a:xfrm>
            <a:off x="10041462" y="2149903"/>
            <a:ext cx="2284282" cy="1430015"/>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algn="ctr" defTabSz="584200" rtl="0" fontAlgn="auto" latinLnBrk="0" hangingPunct="0">
              <a:spcBef>
                <a:spcPts val="0"/>
              </a:spcBef>
              <a:spcAft>
                <a:spcPts val="0"/>
              </a:spcAft>
              <a:buClrTx/>
              <a:buSzTx/>
              <a:tabLst/>
            </a:pPr>
            <a:r>
              <a:rPr lang="de-DE" sz="2000" b="1" dirty="0">
                <a:solidFill>
                  <a:schemeClr val="tx1"/>
                </a:solidFill>
                <a:latin typeface="DM Serif Display" pitchFamily="2" charset="0"/>
                <a:ea typeface="Helvetica Neue Medium"/>
                <a:cs typeface="Arial" panose="020B0604020202020204" pitchFamily="34" charset="0"/>
                <a:sym typeface="Helvetica Neue Medium"/>
              </a:rPr>
              <a:t>Ziele des Projektes</a:t>
            </a:r>
            <a:endParaRPr kumimoji="0" lang="de-DE" sz="2000" b="1" i="0" u="none" strike="noStrike" cap="none" spc="0" normalizeH="0" baseline="0" dirty="0">
              <a:ln>
                <a:noFill/>
              </a:ln>
              <a:solidFill>
                <a:schemeClr val="tx1"/>
              </a:solidFill>
              <a:effectLst/>
              <a:uFillTx/>
              <a:latin typeface="DM Serif Display" pitchFamily="2" charset="0"/>
              <a:ea typeface="Helvetica Neue Medium"/>
              <a:cs typeface="Arial" panose="020B0604020202020204" pitchFamily="34" charset="0"/>
              <a:sym typeface="Helvetica Neue Medium"/>
            </a:endParaRPr>
          </a:p>
        </p:txBody>
      </p:sp>
      <p:sp>
        <p:nvSpPr>
          <p:cNvPr id="6" name="Rechteck 5">
            <a:extLst>
              <a:ext uri="{FF2B5EF4-FFF2-40B4-BE49-F238E27FC236}">
                <a16:creationId xmlns:a16="http://schemas.microsoft.com/office/drawing/2014/main" id="{8E108E30-398E-F782-F2AD-AD8A3B52D223}"/>
              </a:ext>
            </a:extLst>
          </p:cNvPr>
          <p:cNvSpPr/>
          <p:nvPr/>
        </p:nvSpPr>
        <p:spPr>
          <a:xfrm>
            <a:off x="10041462" y="4116394"/>
            <a:ext cx="2284282" cy="1430015"/>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algn="ctr" defTabSz="584200" rtl="0" fontAlgn="auto" latinLnBrk="0" hangingPunct="0">
              <a:lnSpc>
                <a:spcPct val="150000"/>
              </a:lnSpc>
              <a:spcBef>
                <a:spcPts val="0"/>
              </a:spcBef>
              <a:spcAft>
                <a:spcPts val="0"/>
              </a:spcAft>
              <a:buClrTx/>
              <a:buSzTx/>
              <a:tabLst/>
            </a:pPr>
            <a:r>
              <a:rPr kumimoji="0" lang="de-DE" sz="2000" b="1" i="0" u="none" strike="noStrike" cap="none" spc="0" normalizeH="0" baseline="0" dirty="0">
                <a:ln>
                  <a:noFill/>
                </a:ln>
                <a:solidFill>
                  <a:schemeClr val="tx1"/>
                </a:solidFill>
                <a:effectLst/>
                <a:uFillTx/>
                <a:latin typeface="DM Serif Display" pitchFamily="2" charset="0"/>
                <a:ea typeface="Helvetica Neue Medium"/>
                <a:cs typeface="Arial" panose="020B0604020202020204" pitchFamily="34" charset="0"/>
                <a:sym typeface="Helvetica Neue Medium"/>
              </a:rPr>
              <a:t>Dauer</a:t>
            </a:r>
          </a:p>
        </p:txBody>
      </p:sp>
      <p:sp>
        <p:nvSpPr>
          <p:cNvPr id="7" name="Rechteck 6">
            <a:extLst>
              <a:ext uri="{FF2B5EF4-FFF2-40B4-BE49-F238E27FC236}">
                <a16:creationId xmlns:a16="http://schemas.microsoft.com/office/drawing/2014/main" id="{EBCE6E23-0989-2F3C-986D-1DE954523BED}"/>
              </a:ext>
            </a:extLst>
          </p:cNvPr>
          <p:cNvSpPr/>
          <p:nvPr/>
        </p:nvSpPr>
        <p:spPr>
          <a:xfrm>
            <a:off x="10041462" y="6082885"/>
            <a:ext cx="2284282" cy="1430015"/>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algn="ctr" defTabSz="584200" rtl="0" fontAlgn="auto" latinLnBrk="0" hangingPunct="0">
              <a:spcBef>
                <a:spcPts val="0"/>
              </a:spcBef>
              <a:spcAft>
                <a:spcPts val="0"/>
              </a:spcAft>
              <a:buClrTx/>
              <a:buSzTx/>
              <a:tabLst/>
            </a:pPr>
            <a:r>
              <a:rPr kumimoji="0" lang="de-DE" sz="2000" b="1" i="0" u="none" strike="noStrike" cap="none" spc="0" normalizeH="0" baseline="0" dirty="0">
                <a:ln>
                  <a:noFill/>
                </a:ln>
                <a:solidFill>
                  <a:schemeClr val="tx1"/>
                </a:solidFill>
                <a:effectLst/>
                <a:uFillTx/>
                <a:latin typeface="DM Serif Display" pitchFamily="2" charset="0"/>
                <a:ea typeface="Helvetica Neue Medium"/>
                <a:cs typeface="Arial" panose="020B0604020202020204" pitchFamily="34" charset="0"/>
                <a:sym typeface="Helvetica Neue Medium"/>
              </a:rPr>
              <a:t>Heraus-forderungen</a:t>
            </a:r>
          </a:p>
        </p:txBody>
      </p:sp>
      <p:sp>
        <p:nvSpPr>
          <p:cNvPr id="8" name="Rechteck 7">
            <a:extLst>
              <a:ext uri="{FF2B5EF4-FFF2-40B4-BE49-F238E27FC236}">
                <a16:creationId xmlns:a16="http://schemas.microsoft.com/office/drawing/2014/main" id="{FC36E161-B43A-86FB-53A2-795E5B1C3DD0}"/>
              </a:ext>
            </a:extLst>
          </p:cNvPr>
          <p:cNvSpPr/>
          <p:nvPr/>
        </p:nvSpPr>
        <p:spPr>
          <a:xfrm>
            <a:off x="10041462" y="8049376"/>
            <a:ext cx="2284282" cy="1430015"/>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algn="ctr" defTabSz="584200" rtl="0" fontAlgn="auto" latinLnBrk="0" hangingPunct="0">
              <a:spcBef>
                <a:spcPts val="0"/>
              </a:spcBef>
              <a:spcAft>
                <a:spcPts val="0"/>
              </a:spcAft>
              <a:buClrTx/>
              <a:buSzTx/>
              <a:tabLst/>
            </a:pPr>
            <a:r>
              <a:rPr kumimoji="0" lang="de-DE" sz="2000" b="1" i="0" u="none" strike="noStrike" cap="none" spc="0" normalizeH="0" baseline="0" dirty="0">
                <a:ln>
                  <a:noFill/>
                </a:ln>
                <a:solidFill>
                  <a:schemeClr val="tx1"/>
                </a:solidFill>
                <a:effectLst/>
                <a:uFillTx/>
                <a:latin typeface="DM Serif Display" pitchFamily="2" charset="0"/>
                <a:ea typeface="Helvetica Neue Medium"/>
                <a:cs typeface="Arial" panose="020B0604020202020204" pitchFamily="34" charset="0"/>
                <a:sym typeface="Helvetica Neue Medium"/>
              </a:rPr>
              <a:t>Überraschungs-momente</a:t>
            </a:r>
          </a:p>
        </p:txBody>
      </p:sp>
      <p:sp>
        <p:nvSpPr>
          <p:cNvPr id="9" name="Rechteck 8">
            <a:extLst>
              <a:ext uri="{FF2B5EF4-FFF2-40B4-BE49-F238E27FC236}">
                <a16:creationId xmlns:a16="http://schemas.microsoft.com/office/drawing/2014/main" id="{38A41900-E74E-B388-E55B-1F06301CF162}"/>
              </a:ext>
            </a:extLst>
          </p:cNvPr>
          <p:cNvSpPr/>
          <p:nvPr/>
        </p:nvSpPr>
        <p:spPr>
          <a:xfrm>
            <a:off x="12640282" y="2149903"/>
            <a:ext cx="4947271" cy="14300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algn="l" defTabSz="584200" rtl="0" fontAlgn="auto" latinLnBrk="0" hangingPunct="0">
              <a:lnSpc>
                <a:spcPct val="150000"/>
              </a:lnSpc>
              <a:spcBef>
                <a:spcPts val="0"/>
              </a:spcBef>
              <a:spcAft>
                <a:spcPts val="0"/>
              </a:spcAft>
              <a:buClrTx/>
              <a:buSzTx/>
              <a:tabLst/>
            </a:pPr>
            <a:r>
              <a:rPr kumimoji="0" lang="de-DE" sz="2000" b="0" i="0" u="none" strike="noStrike" cap="none" spc="0" normalizeH="0" baseline="0" dirty="0">
                <a:ln>
                  <a:noFill/>
                </a:ln>
                <a:solidFill>
                  <a:schemeClr val="bg2"/>
                </a:solidFill>
                <a:effectLst/>
                <a:uFillTx/>
                <a:latin typeface="DM Serif Display" pitchFamily="2" charset="0"/>
                <a:ea typeface="Helvetica Neue Medium"/>
                <a:cs typeface="Arial" panose="020B0604020202020204" pitchFamily="34" charset="0"/>
                <a:sym typeface="Helvetica Neue Medium"/>
              </a:rPr>
              <a:t># </a:t>
            </a:r>
            <a:r>
              <a:rPr kumimoji="0" lang="de-DE" sz="2000" b="0" i="1" u="none" strike="noStrike" cap="none" spc="0" normalizeH="0" baseline="0" dirty="0" err="1">
                <a:ln>
                  <a:noFill/>
                </a:ln>
                <a:solidFill>
                  <a:schemeClr val="bg2"/>
                </a:solidFill>
                <a:effectLst/>
                <a:uFillTx/>
                <a:latin typeface="DM Serif Display" pitchFamily="2" charset="0"/>
                <a:ea typeface="Helvetica Neue Medium"/>
                <a:cs typeface="Arial" panose="020B0604020202020204" pitchFamily="34" charset="0"/>
                <a:sym typeface="Helvetica Neue Medium"/>
              </a:rPr>
              <a:t>Platzhalter</a:t>
            </a:r>
            <a:r>
              <a:rPr lang="de-DE" sz="2000" b="0" i="1" dirty="0" err="1">
                <a:solidFill>
                  <a:schemeClr val="bg2"/>
                </a:solidFill>
                <a:latin typeface="DM Serif Display" pitchFamily="2" charset="0"/>
                <a:ea typeface="Helvetica Neue Medium"/>
                <a:cs typeface="Arial" panose="020B0604020202020204" pitchFamily="34" charset="0"/>
                <a:sym typeface="Helvetica Neue Medium"/>
              </a:rPr>
              <a:t>fürIhrenText</a:t>
            </a:r>
            <a:endParaRPr lang="de-DE" sz="2000" b="0" i="1" dirty="0">
              <a:solidFill>
                <a:schemeClr val="bg2"/>
              </a:solidFill>
              <a:latin typeface="DM Serif Display" pitchFamily="2" charset="0"/>
              <a:ea typeface="Helvetica Neue Medium"/>
              <a:cs typeface="Arial" panose="020B0604020202020204" pitchFamily="34" charset="0"/>
              <a:sym typeface="Helvetica Neue Medium"/>
            </a:endParaRPr>
          </a:p>
          <a:p>
            <a:pPr algn="l">
              <a:lnSpc>
                <a:spcPct val="150000"/>
              </a:lnSpc>
            </a:pPr>
            <a:r>
              <a:rPr kumimoji="0" lang="de-DE" sz="2000" b="0" i="0" u="none" strike="noStrike" cap="none" spc="0" normalizeH="0" baseline="0" dirty="0">
                <a:ln>
                  <a:noFill/>
                </a:ln>
                <a:solidFill>
                  <a:schemeClr val="bg2"/>
                </a:solidFill>
                <a:effectLst/>
                <a:uFillTx/>
                <a:latin typeface="DM Serif Display" pitchFamily="2" charset="0"/>
                <a:ea typeface="Helvetica Neue Medium"/>
                <a:cs typeface="Arial" panose="020B0604020202020204" pitchFamily="34" charset="0"/>
                <a:sym typeface="Helvetica Neue Medium"/>
              </a:rPr>
              <a:t># </a:t>
            </a:r>
            <a:r>
              <a:rPr kumimoji="0" lang="de-DE" sz="2000" b="0" i="1" u="none" strike="noStrike" cap="none" spc="0" normalizeH="0" baseline="0" dirty="0" err="1">
                <a:ln>
                  <a:noFill/>
                </a:ln>
                <a:solidFill>
                  <a:schemeClr val="bg2"/>
                </a:solidFill>
                <a:effectLst/>
                <a:uFillTx/>
                <a:latin typeface="DM Serif Display" pitchFamily="2" charset="0"/>
                <a:ea typeface="Helvetica Neue Medium"/>
                <a:cs typeface="Arial" panose="020B0604020202020204" pitchFamily="34" charset="0"/>
                <a:sym typeface="Helvetica Neue Medium"/>
              </a:rPr>
              <a:t>Platzhalter</a:t>
            </a:r>
            <a:r>
              <a:rPr lang="de-DE" sz="2000" b="0" i="1" dirty="0" err="1">
                <a:solidFill>
                  <a:schemeClr val="bg2"/>
                </a:solidFill>
                <a:latin typeface="DM Serif Display" pitchFamily="2" charset="0"/>
                <a:ea typeface="Helvetica Neue Medium"/>
                <a:cs typeface="Arial" panose="020B0604020202020204" pitchFamily="34" charset="0"/>
                <a:sym typeface="Helvetica Neue Medium"/>
              </a:rPr>
              <a:t>fürIhrenText</a:t>
            </a:r>
            <a:endParaRPr kumimoji="0" lang="de-DE" sz="2000" b="0" i="1" u="none" strike="noStrike" cap="none" spc="0" normalizeH="0" baseline="0" dirty="0">
              <a:ln>
                <a:noFill/>
              </a:ln>
              <a:solidFill>
                <a:schemeClr val="bg2"/>
              </a:solidFill>
              <a:effectLst/>
              <a:uFillTx/>
              <a:latin typeface="DM Serif Display" pitchFamily="2" charset="0"/>
              <a:ea typeface="Helvetica Neue Medium"/>
              <a:cs typeface="Arial" panose="020B0604020202020204" pitchFamily="34" charset="0"/>
              <a:sym typeface="Helvetica Neue Medium"/>
            </a:endParaRPr>
          </a:p>
          <a:p>
            <a:pPr algn="l">
              <a:lnSpc>
                <a:spcPct val="150000"/>
              </a:lnSpc>
            </a:pPr>
            <a:r>
              <a:rPr kumimoji="0" lang="de-DE" sz="2000" b="0" i="0" u="none" strike="noStrike" cap="none" spc="0" normalizeH="0" baseline="0" dirty="0">
                <a:ln>
                  <a:noFill/>
                </a:ln>
                <a:solidFill>
                  <a:schemeClr val="bg2"/>
                </a:solidFill>
                <a:effectLst/>
                <a:uFillTx/>
                <a:latin typeface="DM Serif Display" pitchFamily="2" charset="0"/>
                <a:ea typeface="Helvetica Neue Medium"/>
                <a:cs typeface="Arial" panose="020B0604020202020204" pitchFamily="34" charset="0"/>
                <a:sym typeface="Helvetica Neue Medium"/>
              </a:rPr>
              <a:t># </a:t>
            </a:r>
            <a:r>
              <a:rPr kumimoji="0" lang="de-DE" sz="2000" b="0" i="1" u="none" strike="noStrike" cap="none" spc="0" normalizeH="0" baseline="0" dirty="0" err="1">
                <a:ln>
                  <a:noFill/>
                </a:ln>
                <a:solidFill>
                  <a:schemeClr val="bg2"/>
                </a:solidFill>
                <a:effectLst/>
                <a:uFillTx/>
                <a:latin typeface="DM Serif Display" pitchFamily="2" charset="0"/>
                <a:ea typeface="Helvetica Neue Medium"/>
                <a:cs typeface="Arial" panose="020B0604020202020204" pitchFamily="34" charset="0"/>
                <a:sym typeface="Helvetica Neue Medium"/>
              </a:rPr>
              <a:t>Platzhalter</a:t>
            </a:r>
            <a:r>
              <a:rPr lang="de-DE" sz="2000" b="0" i="1" dirty="0" err="1">
                <a:solidFill>
                  <a:schemeClr val="bg2"/>
                </a:solidFill>
                <a:latin typeface="DM Serif Display" pitchFamily="2" charset="0"/>
                <a:ea typeface="Helvetica Neue Medium"/>
                <a:cs typeface="Arial" panose="020B0604020202020204" pitchFamily="34" charset="0"/>
                <a:sym typeface="Helvetica Neue Medium"/>
              </a:rPr>
              <a:t>fürIhrenText</a:t>
            </a:r>
            <a:endParaRPr kumimoji="0" lang="de-DE" sz="2000" b="0" i="1" u="none" strike="noStrike" cap="none" spc="0" normalizeH="0" baseline="0" dirty="0">
              <a:ln>
                <a:noFill/>
              </a:ln>
              <a:solidFill>
                <a:schemeClr val="bg2"/>
              </a:solidFill>
              <a:effectLst/>
              <a:uFillTx/>
              <a:latin typeface="DM Serif Display" pitchFamily="2" charset="0"/>
              <a:ea typeface="Helvetica Neue Medium"/>
              <a:cs typeface="Arial" panose="020B0604020202020204" pitchFamily="34" charset="0"/>
              <a:sym typeface="Helvetica Neue Medium"/>
            </a:endParaRPr>
          </a:p>
        </p:txBody>
      </p:sp>
      <p:sp>
        <p:nvSpPr>
          <p:cNvPr id="10" name="Rechteck 9">
            <a:extLst>
              <a:ext uri="{FF2B5EF4-FFF2-40B4-BE49-F238E27FC236}">
                <a16:creationId xmlns:a16="http://schemas.microsoft.com/office/drawing/2014/main" id="{9C5D6E6B-B037-00ED-4667-62FADE949D4F}"/>
              </a:ext>
            </a:extLst>
          </p:cNvPr>
          <p:cNvSpPr/>
          <p:nvPr/>
        </p:nvSpPr>
        <p:spPr>
          <a:xfrm>
            <a:off x="12640282" y="4116394"/>
            <a:ext cx="4947271" cy="14300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algn="l" defTabSz="584200" rtl="0" fontAlgn="auto" latinLnBrk="0" hangingPunct="0">
              <a:lnSpc>
                <a:spcPct val="150000"/>
              </a:lnSpc>
              <a:spcBef>
                <a:spcPts val="0"/>
              </a:spcBef>
              <a:spcAft>
                <a:spcPts val="0"/>
              </a:spcAft>
              <a:buClrTx/>
              <a:buSzTx/>
              <a:tabLst/>
            </a:pPr>
            <a:r>
              <a:rPr lang="de-DE" sz="2000" b="0" i="1" dirty="0">
                <a:solidFill>
                  <a:schemeClr val="bg2"/>
                </a:solidFill>
                <a:latin typeface="DM Serif Display" pitchFamily="2" charset="0"/>
                <a:ea typeface="Helvetica Neue Medium"/>
                <a:cs typeface="Arial" panose="020B0604020202020204" pitchFamily="34" charset="0"/>
                <a:sym typeface="Helvetica Neue Medium"/>
              </a:rPr>
              <a:t>Platzhalter für Ihren Text</a:t>
            </a:r>
            <a:endParaRPr kumimoji="0" lang="de-DE" sz="2000" b="0" i="1" u="none" strike="noStrike" cap="none" spc="0" normalizeH="0" baseline="0" dirty="0">
              <a:ln>
                <a:noFill/>
              </a:ln>
              <a:solidFill>
                <a:schemeClr val="bg2"/>
              </a:solidFill>
              <a:effectLst/>
              <a:uFillTx/>
              <a:latin typeface="DM Serif Display" pitchFamily="2" charset="0"/>
              <a:ea typeface="Helvetica Neue Medium"/>
              <a:cs typeface="Arial" panose="020B0604020202020204" pitchFamily="34" charset="0"/>
              <a:sym typeface="Helvetica Neue Medium"/>
            </a:endParaRPr>
          </a:p>
        </p:txBody>
      </p:sp>
      <p:sp>
        <p:nvSpPr>
          <p:cNvPr id="11" name="Rechteck 10">
            <a:extLst>
              <a:ext uri="{FF2B5EF4-FFF2-40B4-BE49-F238E27FC236}">
                <a16:creationId xmlns:a16="http://schemas.microsoft.com/office/drawing/2014/main" id="{D874DDCE-4726-4106-5BA3-63A5C53C1866}"/>
              </a:ext>
            </a:extLst>
          </p:cNvPr>
          <p:cNvSpPr/>
          <p:nvPr/>
        </p:nvSpPr>
        <p:spPr>
          <a:xfrm>
            <a:off x="12640282" y="6082885"/>
            <a:ext cx="4947271" cy="14300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algn="l" defTabSz="584200" rtl="0" fontAlgn="auto" latinLnBrk="0" hangingPunct="0">
              <a:lnSpc>
                <a:spcPct val="150000"/>
              </a:lnSpc>
              <a:spcBef>
                <a:spcPts val="0"/>
              </a:spcBef>
              <a:spcAft>
                <a:spcPts val="0"/>
              </a:spcAft>
              <a:buClrTx/>
              <a:buSzTx/>
              <a:tabLst/>
            </a:pPr>
            <a:r>
              <a:rPr lang="de-DE" sz="2000" b="0" i="1" dirty="0">
                <a:solidFill>
                  <a:schemeClr val="bg2"/>
                </a:solidFill>
                <a:latin typeface="DM Serif Display" pitchFamily="2" charset="0"/>
                <a:ea typeface="Helvetica Neue Medium"/>
                <a:cs typeface="Arial" panose="020B0604020202020204" pitchFamily="34" charset="0"/>
                <a:sym typeface="Helvetica Neue Medium"/>
              </a:rPr>
              <a:t>Platzhalter für Ihren Text</a:t>
            </a:r>
            <a:endParaRPr kumimoji="0" lang="de-DE" sz="2000" b="0" i="1" u="none" strike="noStrike" cap="none" spc="0" normalizeH="0" baseline="0" dirty="0">
              <a:ln>
                <a:noFill/>
              </a:ln>
              <a:solidFill>
                <a:schemeClr val="bg2"/>
              </a:solidFill>
              <a:effectLst/>
              <a:uFillTx/>
              <a:latin typeface="DM Serif Display" pitchFamily="2" charset="0"/>
              <a:ea typeface="Helvetica Neue Medium"/>
              <a:cs typeface="Arial" panose="020B0604020202020204" pitchFamily="34" charset="0"/>
              <a:sym typeface="Helvetica Neue Medium"/>
            </a:endParaRPr>
          </a:p>
        </p:txBody>
      </p:sp>
      <p:sp>
        <p:nvSpPr>
          <p:cNvPr id="12" name="Rechteck 11">
            <a:extLst>
              <a:ext uri="{FF2B5EF4-FFF2-40B4-BE49-F238E27FC236}">
                <a16:creationId xmlns:a16="http://schemas.microsoft.com/office/drawing/2014/main" id="{171B40CD-E649-E072-017C-55C53E279613}"/>
              </a:ext>
            </a:extLst>
          </p:cNvPr>
          <p:cNvSpPr/>
          <p:nvPr/>
        </p:nvSpPr>
        <p:spPr>
          <a:xfrm>
            <a:off x="12640282" y="8049376"/>
            <a:ext cx="4947271" cy="14300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R="0" algn="l" defTabSz="584200" rtl="0" fontAlgn="auto" latinLnBrk="0" hangingPunct="0">
              <a:lnSpc>
                <a:spcPct val="150000"/>
              </a:lnSpc>
              <a:spcBef>
                <a:spcPts val="0"/>
              </a:spcBef>
              <a:spcAft>
                <a:spcPts val="0"/>
              </a:spcAft>
              <a:buClrTx/>
              <a:buSzTx/>
              <a:tabLst/>
            </a:pPr>
            <a:r>
              <a:rPr lang="de-DE" sz="2000" b="0" i="1" dirty="0">
                <a:solidFill>
                  <a:schemeClr val="bg2"/>
                </a:solidFill>
                <a:latin typeface="DM Serif Display" pitchFamily="2" charset="0"/>
                <a:ea typeface="Helvetica Neue Medium"/>
                <a:cs typeface="Arial" panose="020B0604020202020204" pitchFamily="34" charset="0"/>
                <a:sym typeface="Helvetica Neue Medium"/>
              </a:rPr>
              <a:t>Platzhalter für Ihren Text</a:t>
            </a:r>
            <a:endParaRPr kumimoji="0" lang="de-DE" sz="2000" b="0" i="1" u="none" strike="noStrike" cap="none" spc="0" normalizeH="0" baseline="0" dirty="0">
              <a:ln>
                <a:noFill/>
              </a:ln>
              <a:solidFill>
                <a:schemeClr val="bg2"/>
              </a:solidFill>
              <a:effectLst/>
              <a:uFillTx/>
              <a:latin typeface="DM Serif Display" pitchFamily="2" charset="0"/>
              <a:ea typeface="Helvetica Neue Medium"/>
              <a:cs typeface="Arial" panose="020B0604020202020204" pitchFamily="34" charset="0"/>
              <a:sym typeface="Helvetica Neue Medium"/>
            </a:endParaRPr>
          </a:p>
        </p:txBody>
      </p:sp>
      <p:sp>
        <p:nvSpPr>
          <p:cNvPr id="13" name="Rechteck 12">
            <a:extLst>
              <a:ext uri="{FF2B5EF4-FFF2-40B4-BE49-F238E27FC236}">
                <a16:creationId xmlns:a16="http://schemas.microsoft.com/office/drawing/2014/main" id="{6AB95AEA-F48E-847A-4626-3FFD0CD851A6}"/>
              </a:ext>
            </a:extLst>
          </p:cNvPr>
          <p:cNvSpPr/>
          <p:nvPr/>
        </p:nvSpPr>
        <p:spPr>
          <a:xfrm>
            <a:off x="1551563" y="3226120"/>
            <a:ext cx="6694976" cy="4974501"/>
          </a:xfrm>
          <a:prstGeom prst="rect">
            <a:avLst/>
          </a:prstGeom>
          <a:solidFill>
            <a:schemeClr val="bg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noAutofit/>
          </a:bodyPr>
          <a:lstStyle/>
          <a:p>
            <a:pPr marR="0" algn="ctr" defTabSz="584200" rtl="0" fontAlgn="auto" latinLnBrk="0" hangingPunct="0">
              <a:spcBef>
                <a:spcPts val="0"/>
              </a:spcBef>
              <a:spcAft>
                <a:spcPts val="0"/>
              </a:spcAft>
              <a:buClrTx/>
              <a:buSzTx/>
              <a:tabLst/>
            </a:pPr>
            <a:r>
              <a:rPr kumimoji="0" lang="de-DE" sz="2000" b="1" i="1" u="none" strike="noStrike" cap="none" spc="0" normalizeH="0" baseline="0" dirty="0">
                <a:ln>
                  <a:noFill/>
                </a:ln>
                <a:solidFill>
                  <a:schemeClr val="tx1"/>
                </a:solidFill>
                <a:effectLst/>
                <a:uFillTx/>
                <a:latin typeface="DM Serif Display" pitchFamily="2" charset="0"/>
                <a:ea typeface="Helvetica Neue Medium"/>
                <a:cs typeface="Arial" panose="020B0604020202020204" pitchFamily="34" charset="0"/>
                <a:sym typeface="Helvetica Neue Medium"/>
              </a:rPr>
              <a:t>Platzhalter für ein Beispielbild </a:t>
            </a:r>
          </a:p>
        </p:txBody>
      </p:sp>
    </p:spTree>
    <p:extLst>
      <p:ext uri="{BB962C8B-B14F-4D97-AF65-F5344CB8AC3E}">
        <p14:creationId xmlns:p14="http://schemas.microsoft.com/office/powerpoint/2010/main" val="909233733"/>
      </p:ext>
    </p:extLst>
  </p:cSld>
  <p:clrMapOvr>
    <a:masterClrMapping/>
  </p:clrMapOvr>
</p:sld>
</file>

<file path=ppt/theme/theme1.xml><?xml version="1.0" encoding="utf-8"?>
<a:theme xmlns:a="http://schemas.openxmlformats.org/drawingml/2006/main" name="Archer Presentation Template">
  <a:themeElements>
    <a:clrScheme name="Simple Light">
      <a:dk1>
        <a:srgbClr val="273F32"/>
      </a:dk1>
      <a:lt1>
        <a:srgbClr val="FAF8F6"/>
      </a:lt1>
      <a:dk2>
        <a:srgbClr val="EC6958"/>
      </a:dk2>
      <a:lt2>
        <a:srgbClr val="FAF8F6"/>
      </a:lt2>
      <a:accent1>
        <a:srgbClr val="273F32"/>
      </a:accent1>
      <a:accent2>
        <a:srgbClr val="EC6958"/>
      </a:accent2>
      <a:accent3>
        <a:srgbClr val="C6EBD5"/>
      </a:accent3>
      <a:accent4>
        <a:srgbClr val="FFE9F2"/>
      </a:accent4>
      <a:accent5>
        <a:srgbClr val="FAF8F6"/>
      </a:accent5>
      <a:accent6>
        <a:srgbClr val="FAF8F6"/>
      </a:accent6>
      <a:hlink>
        <a:srgbClr val="EC69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4.png"/></Relationships>
</file>

<file path=ppt/webextensions/webextension1.xml><?xml version="1.0" encoding="utf-8"?>
<we:webextension xmlns:we="http://schemas.microsoft.com/office/webextensions/webextension/2010/11" id="{927238C6-516B-48D2-844A-26FBD6E782DF}">
  <we:reference id="wa104295828" version="1.9.0.0" store="de-DE"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tscheck.in/&quot;,&quot;values&quot;:{},&quot;data&quot;:{&quot;uri&quot;:&quot;tscheck.in/&quot;},&quot;secure&quot;:false}],&quot;name&quot;:&quot;tscheck.in/&quot;,&quot;timeline&quot;:null,&quot;analytics&quot;:null},&quot;hostVersion&quot;:{&quot;major&quot;:0,&quot;minor&quot;:1}}"/>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64bae0-e0ab-45c7-9df4-2bd1a696328f">
      <Terms xmlns="http://schemas.microsoft.com/office/infopath/2007/PartnerControls"/>
    </lcf76f155ced4ddcb4097134ff3c332f>
    <TaxCatchAll xmlns="0d9c514c-9ee5-442e-b329-7518af70b5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281935412AC0A42BD7C656265689684" ma:contentTypeVersion="12" ma:contentTypeDescription="Ein neues Dokument erstellen." ma:contentTypeScope="" ma:versionID="cc758349752c5340c24ec8621fb050ad">
  <xsd:schema xmlns:xsd="http://www.w3.org/2001/XMLSchema" xmlns:xs="http://www.w3.org/2001/XMLSchema" xmlns:p="http://schemas.microsoft.com/office/2006/metadata/properties" xmlns:ns2="9864bae0-e0ab-45c7-9df4-2bd1a696328f" xmlns:ns3="0d9c514c-9ee5-442e-b329-7518af70b5b7" targetNamespace="http://schemas.microsoft.com/office/2006/metadata/properties" ma:root="true" ma:fieldsID="242ba214ea7b57a0b0070add97350dfc" ns2:_="" ns3:_="">
    <xsd:import namespace="9864bae0-e0ab-45c7-9df4-2bd1a696328f"/>
    <xsd:import namespace="0d9c514c-9ee5-442e-b329-7518af70b5b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64bae0-e0ab-45c7-9df4-2bd1a69632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be9a6ab4-9439-4dea-80bb-2dfc4b25291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9c514c-9ee5-442e-b329-7518af70b5b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cee36b8-d448-4889-be11-c2c245221eff}" ma:internalName="TaxCatchAll" ma:showField="CatchAllData" ma:web="0d9c514c-9ee5-442e-b329-7518af70b5b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C76E20-B2EE-458C-8F23-5BD7D048545F}">
  <ds:schemaRefs>
    <ds:schemaRef ds:uri="http://purl.org/dc/terms/"/>
    <ds:schemaRef ds:uri="9864bae0-e0ab-45c7-9df4-2bd1a696328f"/>
    <ds:schemaRef ds:uri="http://www.w3.org/XML/1998/namespace"/>
    <ds:schemaRef ds:uri="http://purl.org/dc/elements/1.1/"/>
    <ds:schemaRef ds:uri="http://schemas.openxmlformats.org/package/2006/metadata/core-properties"/>
    <ds:schemaRef ds:uri="0d9c514c-9ee5-442e-b329-7518af70b5b7"/>
    <ds:schemaRef ds:uri="http://purl.org/dc/dcmitype/"/>
    <ds:schemaRef ds:uri="http://schemas.microsoft.com/office/2006/documentManagement/typ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90E77F8B-9FE4-4757-AC7A-82A99469E7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64bae0-e0ab-45c7-9df4-2bd1a696328f"/>
    <ds:schemaRef ds:uri="0d9c514c-9ee5-442e-b329-7518af70b5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3A796F-68CE-429C-90CA-C306938371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3502</Words>
  <Application>Microsoft Office PowerPoint</Application>
  <PresentationFormat>Benutzerdefiniert</PresentationFormat>
  <Paragraphs>366</Paragraphs>
  <Slides>40</Slides>
  <Notes>36</Notes>
  <HiddenSlides>0</HiddenSlides>
  <MMClips>3</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40</vt:i4>
      </vt:variant>
    </vt:vector>
  </HeadingPairs>
  <TitlesOfParts>
    <vt:vector size="44" baseType="lpstr">
      <vt:lpstr>IBM Plex Mono</vt:lpstr>
      <vt:lpstr>Arial</vt:lpstr>
      <vt:lpstr>DM Serif Display</vt:lpstr>
      <vt:lpstr>Archer Presentation Template</vt:lpstr>
      <vt:lpstr>Unternehmen FAIRändern</vt:lpstr>
      <vt:lpstr>PowerPoint-Präsentation</vt:lpstr>
      <vt:lpstr>PowerPoint-Präsentation</vt:lpstr>
      <vt:lpstr>PowerPoint-Präsentation</vt:lpstr>
      <vt:lpstr>PowerPoint-Präsentation</vt:lpstr>
      <vt:lpstr>Unternehmen FAIRändern</vt:lpstr>
      <vt:lpstr>PowerPoint-Präsentation</vt:lpstr>
      <vt:lpstr>PowerPoint-Präsentation</vt:lpstr>
      <vt:lpstr>PowerPoint-Präsentation</vt:lpstr>
      <vt:lpstr>Unternehmen FAIRändern</vt:lpstr>
      <vt:lpstr>PowerPoint-Präsentation</vt:lpstr>
      <vt:lpstr>Unternehmen FAIRändern</vt:lpstr>
      <vt:lpstr>Begrüßung</vt:lpstr>
      <vt:lpstr>Aufmerksamkeitswecker 1</vt:lpstr>
      <vt:lpstr>Aufmerksamkeitswecker 2.1</vt:lpstr>
      <vt:lpstr>Aufmerksamkeitswecker 2.2</vt:lpstr>
      <vt:lpstr>Aufmerksamkeitswecker 2.3</vt:lpstr>
      <vt:lpstr>Blitzlicht</vt:lpstr>
      <vt:lpstr>Einführung</vt:lpstr>
      <vt:lpstr>PowerPoint-Präsentation</vt:lpstr>
      <vt:lpstr>PowerPoint-Präsentation</vt:lpstr>
      <vt:lpstr>PowerPoint-Präsentation</vt:lpstr>
      <vt:lpstr>PowerPoint-Präsentation</vt:lpstr>
      <vt:lpstr>PowerPoint-Präsentation</vt:lpstr>
      <vt:lpstr>Projektmanagement</vt:lpstr>
      <vt:lpstr>PowerPoint-Präsentation</vt:lpstr>
      <vt:lpstr>PowerPoint-Präsentation</vt:lpstr>
      <vt:lpstr>Risiken &amp; Erfolgsfaktoren</vt:lpstr>
      <vt:lpstr>PowerPoint-Präsentation</vt:lpstr>
      <vt:lpstr>PowerPoint-Präsentation</vt:lpstr>
      <vt:lpstr>PowerPoint-Präsentation</vt:lpstr>
      <vt:lpstr>Projektstrukturplan</vt:lpstr>
      <vt:lpstr>PowerPoint-Präsentation</vt:lpstr>
      <vt:lpstr>PowerPoint-Präsentation</vt:lpstr>
      <vt:lpstr>PowerPoint-Präsentation</vt:lpstr>
      <vt:lpstr>PowerPoint-Präsentation</vt:lpstr>
      <vt:lpstr>Abschluss</vt:lpstr>
      <vt:lpstr>Blitzlicht: Abschlussrunde</vt:lpstr>
      <vt:lpstr>PowerPoint-Präsentation</vt:lpstr>
      <vt:lpstr>Unternehmen FAIRändern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 side heading layout</dc:title>
  <cp:lastModifiedBy>Janina Rapp</cp:lastModifiedBy>
  <cp:revision>3</cp:revision>
  <dcterms:modified xsi:type="dcterms:W3CDTF">2023-07-18T08:21:03Z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0x0101004281935412AC0A42BD7C656265689684</vt:lpwstr>
  </property>
  <property fmtid="{D5CDD505-2E9C-101B-9397-08002B2CF9AE}" pid="3" name="MediaServiceImageTags">
    <vt:lpwstr/>
  </property>
</Properties>
</file>